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332" r:id="rId2"/>
    <p:sldId id="2938" r:id="rId3"/>
  </p:sldIdLst>
  <p:sldSz cx="12961938" cy="7200900"/>
  <p:notesSz cx="6858000" cy="9144000"/>
  <p:custDataLst>
    <p:tags r:id="rId5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74" userDrawn="1">
          <p15:clr>
            <a:srgbClr val="A4A3A4"/>
          </p15:clr>
        </p15:guide>
        <p15:guide id="2" orient="horz" pos="4354" userDrawn="1">
          <p15:clr>
            <a:srgbClr val="A4A3A4"/>
          </p15:clr>
        </p15:guide>
        <p15:guide id="3" orient="horz" pos="454" userDrawn="1">
          <p15:clr>
            <a:srgbClr val="A4A3A4"/>
          </p15:clr>
        </p15:guide>
        <p15:guide id="4" pos="4074" userDrawn="1">
          <p15:clr>
            <a:srgbClr val="A4A3A4"/>
          </p15:clr>
        </p15:guide>
        <p15:guide id="5" pos="810" userDrawn="1">
          <p15:clr>
            <a:srgbClr val="A4A3A4"/>
          </p15:clr>
        </p15:guide>
        <p15:guide id="6" pos="742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00000"/>
    <a:srgbClr val="FF6600"/>
    <a:srgbClr val="0066FF"/>
    <a:srgbClr val="88211A"/>
    <a:srgbClr val="FFFFFF"/>
    <a:srgbClr val="006EBD"/>
    <a:srgbClr val="FF9933"/>
    <a:srgbClr val="B8B8B8"/>
    <a:srgbClr val="882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1256" autoAdjust="0"/>
  </p:normalViewPr>
  <p:slideViewPr>
    <p:cSldViewPr showGuides="1">
      <p:cViewPr varScale="1">
        <p:scale>
          <a:sx n="95" d="100"/>
          <a:sy n="95" d="100"/>
        </p:scale>
        <p:origin x="708" y="72"/>
      </p:cViewPr>
      <p:guideLst>
        <p:guide orient="horz" pos="1374"/>
        <p:guide orient="horz" pos="4354"/>
        <p:guide orient="horz" pos="454"/>
        <p:guide pos="4074"/>
        <p:guide pos="810"/>
        <p:guide pos="742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204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2051" name="日期占位符 2050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2" name="幻灯片图像占位符 205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42900" y="685800"/>
            <a:ext cx="6172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文本占位符 2052"/>
          <p:cNvSpPr>
            <a:spLocks noGrp="1" noRot="1" noChangeArrowheads="1"/>
          </p:cNvSpPr>
          <p:nvPr>
            <p:ph type="body" sz="quarter" idx="9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5"/>
          </p:nvPr>
        </p:nvSpPr>
        <p:spPr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algn="r" eaLnBrk="1" hangingPunct="1"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1pPr>
          </a:lstStyle>
          <a:p>
            <a:pPr>
              <a:defRPr/>
            </a:pPr>
            <a:fld id="{F94B7193-CB1B-4509-9730-B4F46987AA1E}" type="slidenum">
              <a:rPr lang="en-US" altLang="zh-CN"/>
              <a:t>‹#›</a:t>
            </a:fld>
            <a:endParaRPr lang="zh-CN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0282" y="1178481"/>
            <a:ext cx="9721691" cy="2506980"/>
          </a:xfrm>
          <a:prstGeom prst="rect">
            <a:avLst/>
          </a:prstGeo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0282" y="3782140"/>
            <a:ext cx="9721691" cy="17385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520">
                <a:solidFill>
                  <a:schemeClr val="tx1"/>
                </a:solidFill>
              </a:defRPr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276114" y="383381"/>
            <a:ext cx="2794986" cy="610243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91155" y="383381"/>
            <a:ext cx="8222931" cy="61024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4404" y="1795225"/>
            <a:ext cx="11179945" cy="2995374"/>
          </a:xfrm>
          <a:prstGeom prst="rect">
            <a:avLst/>
          </a:prstGeom>
        </p:spPr>
        <p:txBody>
          <a:bodyPr anchor="b"/>
          <a:lstStyle>
            <a:lvl1pPr algn="l">
              <a:defRPr sz="63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404" y="4818936"/>
            <a:ext cx="11179945" cy="15751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91155" y="1916906"/>
            <a:ext cx="5508958" cy="45689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62142" y="1916906"/>
            <a:ext cx="5508958" cy="45689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2843" y="383382"/>
            <a:ext cx="11179945" cy="10187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39310" y="1645713"/>
            <a:ext cx="4998889" cy="7456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buNone/>
              <a:defRPr sz="294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339310" y="2455307"/>
            <a:ext cx="4998889" cy="39752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686976" y="1645713"/>
            <a:ext cx="4998890" cy="745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40030" indent="-240030">
              <a:buNone/>
              <a:defRPr lang="zh-CN" altLang="en-US" b="0" smtClean="0"/>
            </a:lvl1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686976" y="2475333"/>
            <a:ext cx="4998890" cy="39552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2843" y="480060"/>
            <a:ext cx="4180664" cy="1680210"/>
          </a:xfrm>
          <a:prstGeom prst="rect">
            <a:avLst/>
          </a:prstGeom>
        </p:spPr>
        <p:txBody>
          <a:bodyPr anchor="b"/>
          <a:lstStyle>
            <a:lvl1pPr>
              <a:defRPr sz="336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10647" y="1036796"/>
            <a:ext cx="6562142" cy="5117306"/>
          </a:xfrm>
          <a:prstGeom prst="rect">
            <a:avLst/>
          </a:prstGeo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92843" y="2160270"/>
            <a:ext cx="4180664" cy="40021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2843" y="480060"/>
            <a:ext cx="4530038" cy="168021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4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724996" y="480061"/>
            <a:ext cx="6347792" cy="56740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92843" y="2160270"/>
            <a:ext cx="4530038" cy="40021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0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2" descr="0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73050" cy="720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3" descr="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9"/>
            <a:ext cx="12961938" cy="720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1224385" y="1440210"/>
            <a:ext cx="10513168" cy="115127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52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r>
              <a:rPr lang="zh-CN" altLang="en-US" sz="52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实验室建设</a:t>
            </a:r>
            <a:r>
              <a:rPr lang="zh-CN" altLang="en-US" sz="5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情况汇报</a:t>
            </a:r>
            <a:endParaRPr lang="zh-CN" altLang="en-US" sz="52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09079" y="3312418"/>
            <a:ext cx="10513168" cy="98834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汇报</a:t>
            </a:r>
            <a:r>
              <a:rPr lang="zh-CN" altLang="en-US" sz="4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人：</a:t>
            </a:r>
            <a:r>
              <a:rPr lang="en-US" altLang="zh-CN" sz="4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66169" y="1152178"/>
            <a:ext cx="8229600" cy="1143000"/>
          </a:xfrm>
        </p:spPr>
        <p:txBody>
          <a:bodyPr/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汇报提纲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64545" y="2592338"/>
            <a:ext cx="8929087" cy="4526280"/>
          </a:xfrm>
        </p:spPr>
        <p:txBody>
          <a:bodyPr/>
          <a:lstStyle/>
          <a:p>
            <a:pPr marL="0" indent="0">
              <a:buNone/>
            </a:pPr>
            <a:r>
              <a:rPr lang="zh-CN" altLang="zh-CN" sz="1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zh-CN" altLang="zh-CN" sz="1800" b="1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1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实验室</a:t>
            </a:r>
            <a:r>
              <a:rPr lang="zh-CN" altLang="zh-CN" sz="1800" b="1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基本</a:t>
            </a:r>
            <a:r>
              <a:rPr lang="zh-CN" altLang="en-US" sz="1800" b="1" kern="10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情况</a:t>
            </a:r>
            <a:endParaRPr lang="en-US" altLang="zh-CN" sz="1800" b="1" kern="100" dirty="0" smtClean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</a:t>
            </a:r>
            <a:r>
              <a:rPr lang="zh-CN" altLang="zh-CN" sz="1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实验室研究</a:t>
            </a:r>
            <a:r>
              <a:rPr lang="zh-CN" altLang="zh-CN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方向</a:t>
            </a:r>
            <a:endParaRPr lang="en-US" altLang="zh-CN" sz="1800" b="1" kern="1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三、</a:t>
            </a:r>
            <a:r>
              <a:rPr lang="zh-CN" altLang="zh-CN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科研水平</a:t>
            </a:r>
            <a:endParaRPr lang="en-US" altLang="zh-CN" sz="1800" b="1" kern="1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四、</a:t>
            </a:r>
            <a:r>
              <a:rPr lang="zh-CN" altLang="zh-CN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学术交流</a:t>
            </a:r>
            <a:endParaRPr lang="en-US" altLang="zh-CN" sz="1800" b="1" kern="1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zh-CN" altLang="zh-CN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zh-CN" sz="1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条件</a:t>
            </a:r>
            <a:r>
              <a:rPr lang="zh-CN" altLang="zh-CN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建设</a:t>
            </a:r>
            <a:endParaRPr lang="en-US" altLang="zh-CN" sz="1800" b="1" kern="1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六</a:t>
            </a:r>
            <a:r>
              <a:rPr lang="zh-CN" altLang="zh-CN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zh-CN" sz="1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运行</a:t>
            </a:r>
            <a:r>
              <a:rPr lang="zh-CN" altLang="zh-CN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管理</a:t>
            </a:r>
            <a:endParaRPr lang="en-US" altLang="zh-CN" sz="1800" b="1" kern="1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七</a:t>
            </a:r>
            <a:r>
              <a:rPr lang="zh-CN" altLang="zh-CN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zh-CN" sz="1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人才</a:t>
            </a:r>
            <a:r>
              <a:rPr lang="zh-CN" altLang="zh-CN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培养</a:t>
            </a:r>
            <a:endParaRPr lang="en-US" altLang="zh-CN" sz="1800" b="1" kern="1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八、其他</a:t>
            </a:r>
            <a:endParaRPr lang="en-US" altLang="zh-CN" sz="18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DhlMmYxYmQzOTgwNGViNmE5N2Q5ZDNjM2Q0MTIxNzcifQ=="/>
</p:tagLst>
</file>

<file path=ppt/theme/theme1.xml><?xml version="1.0" encoding="utf-8"?>
<a:theme xmlns:a="http://schemas.openxmlformats.org/drawingml/2006/main" name="自定义设计方案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F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龙湖策略</Template>
  <TotalTime>39</TotalTime>
  <Words>44</Words>
  <Application>Microsoft Office PowerPoint</Application>
  <PresentationFormat>自定义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微软雅黑</vt:lpstr>
      <vt:lpstr>Arial</vt:lpstr>
      <vt:lpstr>Times New Roman</vt:lpstr>
      <vt:lpstr>自定义设计方案</vt:lpstr>
      <vt:lpstr>PowerPoint 演示文稿</vt:lpstr>
      <vt:lpstr>汇报提纲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绿地SOHO推广全案</dc:title>
  <dc:creator>sunshine李艳</dc:creator>
  <cp:lastModifiedBy>Windows User</cp:lastModifiedBy>
  <cp:revision>8190</cp:revision>
  <dcterms:created xsi:type="dcterms:W3CDTF">2007-03-29T08:54:00Z</dcterms:created>
  <dcterms:modified xsi:type="dcterms:W3CDTF">2024-03-18T07:40:29Z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690DBF7050BF4336868E7B31572C3F98_12</vt:lpwstr>
  </property>
</Properties>
</file>