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61" r:id="rId2"/>
  </p:sldIdLst>
  <p:sldSz cx="12961938" cy="7200900"/>
  <p:notesSz cx="9866313" cy="6735763"/>
  <p:custDataLst>
    <p:tags r:id="rId5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6" userDrawn="1">
          <p15:clr>
            <a:srgbClr val="A4A3A4"/>
          </p15:clr>
        </p15:guide>
        <p15:guide id="2" orient="horz" pos="4360" userDrawn="1">
          <p15:clr>
            <a:srgbClr val="A4A3A4"/>
          </p15:clr>
        </p15:guide>
        <p15:guide id="3" orient="horz" pos="457" userDrawn="1">
          <p15:clr>
            <a:srgbClr val="A4A3A4"/>
          </p15:clr>
        </p15:guide>
        <p15:guide id="4" pos="4082" userDrawn="1">
          <p15:clr>
            <a:srgbClr val="A4A3A4"/>
          </p15:clr>
        </p15:guide>
        <p15:guide id="5" pos="1067" userDrawn="1">
          <p15:clr>
            <a:srgbClr val="A4A3A4"/>
          </p15:clr>
        </p15:guide>
        <p15:guide id="6" pos="7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FF"/>
    <a:srgbClr val="C1E4FF"/>
    <a:srgbClr val="0000FF"/>
    <a:srgbClr val="C9E7FF"/>
    <a:srgbClr val="70CAD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/>
    <p:restoredTop sz="89746"/>
  </p:normalViewPr>
  <p:slideViewPr>
    <p:cSldViewPr showGuides="1">
      <p:cViewPr varScale="1">
        <p:scale>
          <a:sx n="99" d="100"/>
          <a:sy n="99" d="100"/>
        </p:scale>
        <p:origin x="708" y="108"/>
      </p:cViewPr>
      <p:guideLst>
        <p:guide orient="horz" pos="1476"/>
        <p:guide orient="horz" pos="4360"/>
        <p:guide orient="horz" pos="457"/>
        <p:guide pos="4082"/>
        <p:guide pos="1067"/>
        <p:guide pos="73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813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AF82D8-A96E-4BD5-B88B-7A92F7A2495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2025/6/5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6725" cy="33813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446DEF-6348-4348-A4B0-97FF7FA42A8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20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3550" cy="3365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0763" tIns="45382" rIns="90763" bIns="45382"/>
          <a:lstStyle>
            <a:lvl1pPr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5584825" y="0"/>
            <a:ext cx="4279900" cy="3365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0763" tIns="45382" rIns="90763" bIns="45382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幻灯片图像占位符 2051"/>
          <p:cNvSpPr>
            <a:spLocks noGrp="1" noRot="1" noChangeAspect="1"/>
          </p:cNvSpPr>
          <p:nvPr>
            <p:ph type="sldImg"/>
          </p:nvPr>
        </p:nvSpPr>
        <p:spPr>
          <a:xfrm>
            <a:off x="2660650" y="504825"/>
            <a:ext cx="4545013" cy="252571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文本占位符 2052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985838" y="3198813"/>
            <a:ext cx="7894638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63" tIns="45382" rIns="90763" bIns="45382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3550" cy="3365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0763" tIns="45382" rIns="90763" bIns="45382" anchor="b"/>
          <a:lstStyle>
            <a:lvl1pPr eaLnBrk="1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5584825" y="6397625"/>
            <a:ext cx="4279900" cy="3365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0763" tIns="45382" rIns="90763" bIns="45382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1995B7-ECD5-4C33-93F9-C48D7C068502}" type="slidenum">
              <a:rPr kumimoji="0" altLang="zh-CN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5452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xfrm>
            <a:off x="985838" y="3198813"/>
            <a:ext cx="7894637" cy="3032125"/>
          </a:xfrm>
        </p:spPr>
        <p:txBody>
          <a:bodyPr wrap="square" lIns="90763" tIns="45382" rIns="90763" bIns="45382" anchor="ctr" anchorCtr="0"/>
          <a:lstStyle/>
          <a:p>
            <a:pPr lvl="0"/>
            <a:endParaRPr lang="zh-CN" altLang="en-US" dirty="0"/>
          </a:p>
        </p:txBody>
      </p:sp>
      <p:sp>
        <p:nvSpPr>
          <p:cNvPr id="81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584825" y="6397625"/>
            <a:ext cx="4279900" cy="336550"/>
          </a:xfrm>
          <a:prstGeom prst="rect">
            <a:avLst/>
          </a:prstGeom>
          <a:noFill/>
          <a:ln w="9525">
            <a:noFill/>
          </a:ln>
        </p:spPr>
        <p:txBody>
          <a:bodyPr lIns="90763" tIns="45382" rIns="90763" bIns="45382"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1</a:t>
            </a:fld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4742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82" y="1178481"/>
            <a:ext cx="9721691" cy="2506980"/>
          </a:xfrm>
          <a:prstGeom prst="rect">
            <a:avLst/>
          </a:prstGeo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82" y="3782140"/>
            <a:ext cx="9721691" cy="1738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>
                <a:solidFill>
                  <a:schemeClr val="tx1"/>
                </a:solidFill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76114" y="383381"/>
            <a:ext cx="2794986" cy="610243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91155" y="383381"/>
            <a:ext cx="8222931" cy="6102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404" y="1795225"/>
            <a:ext cx="11179945" cy="2995374"/>
          </a:xfrm>
          <a:prstGeom prst="rect">
            <a:avLst/>
          </a:prstGeom>
        </p:spPr>
        <p:txBody>
          <a:bodyPr anchor="b"/>
          <a:lstStyle>
            <a:lvl1pPr algn="l">
              <a:defRPr sz="63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404" y="4818936"/>
            <a:ext cx="11179945" cy="15751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1155" y="1916906"/>
            <a:ext cx="5508958" cy="45689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62142" y="1916906"/>
            <a:ext cx="5508958" cy="45689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383382"/>
            <a:ext cx="11179945" cy="10187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39310" y="1645713"/>
            <a:ext cx="4998889" cy="745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94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39310" y="2455307"/>
            <a:ext cx="4998889" cy="39752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686976" y="1645713"/>
            <a:ext cx="4998890" cy="745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40030" indent="-240030">
              <a:buNone/>
              <a:defRPr lang="zh-CN" altLang="en-US" b="0" smtClean="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686976" y="2475333"/>
            <a:ext cx="4998890" cy="39552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480060"/>
            <a:ext cx="4180664" cy="168021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0647" y="1036796"/>
            <a:ext cx="6562142" cy="5117306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43" y="2160270"/>
            <a:ext cx="4180664" cy="40021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43" y="480060"/>
            <a:ext cx="4530038" cy="168021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724996" y="480061"/>
            <a:ext cx="6347792" cy="5674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36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43" y="2160270"/>
            <a:ext cx="4530038" cy="4002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 descr="0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973050" cy="72088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413" y="863600"/>
            <a:ext cx="12457113" cy="5169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上课时间：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上午</a:t>
            </a: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9:30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，下午</a:t>
            </a: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4:00</a:t>
            </a:r>
          </a:p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厂房：</a:t>
            </a: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F8</a:t>
            </a:r>
            <a:r>
              <a:rPr kumimoji="0" lang="zh-CN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钳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工厂房</a:t>
            </a: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北门（实训一路）、</a:t>
            </a: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G21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车工厂房（实训四路）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200" b="1" kern="1200" cap="none" spc="0" normalizeH="0" baseline="0" noProof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注意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事项：</a:t>
            </a:r>
            <a:endParaRPr kumimoji="0" lang="en-US" altLang="zh-CN" sz="2200" b="1" kern="120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师生必须穿着工服，尽量穿工鞋，至少是硬底鞋。长发女生把头发盘起来，戴软布帽子。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进厂房实习前，本校带队教师强调实习纪律，克职院教师对学生进行安全教育。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实习期间，全体同学必须遵守实习纪律，严禁迟到早退，注意人身安全，未经允许严禁触碰厂房内其他工具设备。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kumimoji="0" lang="en-US" altLang="zh-CN" sz="22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</a:t>
            </a:r>
            <a:r>
              <a:rPr kumimoji="0" lang="zh-CN" altLang="en-US" sz="22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各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专业自备饮用水，</a:t>
            </a:r>
            <a:r>
              <a:rPr kumimoji="0" lang="zh-CN" altLang="en-US" sz="22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建议自</a:t>
            </a:r>
            <a:r>
              <a:rPr kumimoji="0" lang="zh-CN" altLang="en-US" sz="2200" b="1" kern="1200" cap="none" spc="0" normalizeH="0" baseline="0" noProof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带一些花露水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、创伤救急药品（碘伏等）。如遇身体不适或其他紧急情况，及时联系现场带队老师。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kumimoji="0" lang="en-US" altLang="zh-CN" sz="22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</a:t>
            </a:r>
            <a:r>
              <a:rPr kumimoji="0" lang="zh-CN" altLang="en-US" sz="22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每天下午</a:t>
            </a:r>
            <a:r>
              <a:rPr kumimoji="0" lang="zh-CN" altLang="en-US" sz="2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实习结束前，学生打扫工位、分组打扫车间卫生。</a:t>
            </a:r>
            <a:endParaRPr kumimoji="0" lang="en-US" altLang="zh-CN" sz="2200" b="1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1" name="TextBox 1"/>
          <p:cNvSpPr txBox="1"/>
          <p:nvPr/>
        </p:nvSpPr>
        <p:spPr>
          <a:xfrm>
            <a:off x="0" y="-20637"/>
            <a:ext cx="1296193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en-US" altLang="zh-CN" sz="40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en-US" sz="40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金工实习（车钳工）注意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事项</a:t>
            </a:r>
          </a:p>
        </p:txBody>
      </p:sp>
    </p:spTree>
  </p:cSld>
  <p:clrMapOvr>
    <a:masterClrMapping/>
  </p:clrMapOvr>
  <p:transition spd="slow" advTm="966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b6f4b41-eb2e-4ab7-a74c-938ef97fa583"/>
  <p:tag name="COMMONDATA" val="eyJoZGlkIjoiMjA1YTk1YjgwMWMxZmUxODNjOWQ0NWYwNWM3ZDgwYjgifQ=="/>
</p:tagLst>
</file>

<file path=ppt/theme/theme1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龙湖策略</Template>
  <TotalTime>0</TotalTime>
  <Words>183</Words>
  <Application>Microsoft Office PowerPoint</Application>
  <PresentationFormat>自定义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Wingdings</vt:lpstr>
      <vt:lpstr>自定义设计方案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绿地SOHO推广全案</dc:title>
  <dc:creator>sunshine李艳</dc:creator>
  <cp:lastModifiedBy>Admin</cp:lastModifiedBy>
  <cp:revision>7782</cp:revision>
  <cp:lastPrinted>2020-10-23T09:03:00Z</cp:lastPrinted>
  <dcterms:created xsi:type="dcterms:W3CDTF">2007-03-29T08:54:00Z</dcterms:created>
  <dcterms:modified xsi:type="dcterms:W3CDTF">2025-06-05T02:23:04Z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386590837EA24BA18976BD98A1921185_12</vt:lpwstr>
  </property>
</Properties>
</file>