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220" r:id="rId2"/>
    <p:sldId id="2223" r:id="rId3"/>
    <p:sldId id="2241" r:id="rId4"/>
    <p:sldId id="2224" r:id="rId5"/>
    <p:sldId id="2248" r:id="rId6"/>
    <p:sldId id="2252" r:id="rId7"/>
    <p:sldId id="2253" r:id="rId8"/>
    <p:sldId id="2255" r:id="rId9"/>
    <p:sldId id="2256" r:id="rId10"/>
    <p:sldId id="2246" r:id="rId11"/>
    <p:sldId id="2225" r:id="rId12"/>
    <p:sldId id="2244" r:id="rId13"/>
    <p:sldId id="2245" r:id="rId14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672" y="96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中国石油大学（北京）克拉玛依校区</a:t>
            </a: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2304306"/>
            <a:ext cx="8625097" cy="42499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2378" y="2268000"/>
            <a:ext cx="648071" cy="25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2994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重修选课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440409" y="1574433"/>
            <a:ext cx="4824536" cy="400110"/>
          </a:xfrm>
          <a:prstGeom prst="wedgeRectCallout">
            <a:avLst>
              <a:gd name="adj1" fmla="val -44233"/>
              <a:gd name="adj2" fmla="val 1168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1442" y="1574433"/>
            <a:ext cx="49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重修课程通过专业内跨年级选课菜单选修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832460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832461" y="2520330"/>
            <a:ext cx="4129478" cy="423564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重修的课程与正常修读课程冲突时，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可以冲突选课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部分专业课程因培养方案调整，无法在专业内跨年级选课中检索到时，可在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跨专业选课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中检索并选课，在跨专业选课中选择的重修课程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学分必须大于或等于需重修的课程学分</a:t>
            </a:r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课表查询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登录教务网站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教（研）务部网站地址：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</a:p>
        </p:txBody>
      </p:sp>
      <p:sp>
        <p:nvSpPr>
          <p:cNvPr id="9" name="矩形 8"/>
          <p:cNvSpPr/>
          <p:nvPr/>
        </p:nvSpPr>
        <p:spPr>
          <a:xfrm>
            <a:off x="6769001" y="3096394"/>
            <a:ext cx="1008112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3" y="1360434"/>
            <a:ext cx="8280920" cy="53286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69001" y="3168402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输入正确的学号和密码登录，初次登陆密码为学生个人的出生日期，格式如：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20040125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2016274"/>
            <a:ext cx="56245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" y="1460022"/>
            <a:ext cx="12745914" cy="5342437"/>
          </a:xfrm>
          <a:prstGeom prst="rect">
            <a:avLst/>
          </a:prstGeom>
        </p:spPr>
      </p:pic>
      <p:sp>
        <p:nvSpPr>
          <p:cNvPr id="15" name="矩形标注 14"/>
          <p:cNvSpPr/>
          <p:nvPr/>
        </p:nvSpPr>
        <p:spPr>
          <a:xfrm rot="10800000" flipH="1" flipV="1">
            <a:off x="1800449" y="5703239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0449" y="5850004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选课学分情况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333965" y="3420996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当前学期已选课程总学分统计</a:t>
            </a:r>
          </a:p>
        </p:txBody>
      </p:sp>
      <p:sp>
        <p:nvSpPr>
          <p:cNvPr id="27" name="矩形标注 26"/>
          <p:cNvSpPr/>
          <p:nvPr/>
        </p:nvSpPr>
        <p:spPr>
          <a:xfrm rot="10800000" flipH="1">
            <a:off x="784154" y="3608369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23" y="370060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" y="1410767"/>
            <a:ext cx="12745914" cy="546061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本学期计划选课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240609" y="633146"/>
            <a:ext cx="3043934" cy="683906"/>
          </a:xfrm>
          <a:prstGeom prst="wedgeRectCallout">
            <a:avLst>
              <a:gd name="adj1" fmla="val -103364"/>
              <a:gd name="adj2" fmla="val 718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84791" y="633146"/>
            <a:ext cx="299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的必修课和专业选修课</a:t>
            </a:r>
          </a:p>
        </p:txBody>
      </p:sp>
      <p:sp>
        <p:nvSpPr>
          <p:cNvPr id="7" name="矩形 6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标注 7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932011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1584226"/>
            <a:ext cx="12652952" cy="524279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专业内跨年级选课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9" y="740201"/>
            <a:ext cx="4824536" cy="707886"/>
            <a:chOff x="3240609" y="633146"/>
            <a:chExt cx="3043934" cy="70788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80241"/>
                <a:gd name="adj2" fmla="val 7983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选修本专业其他年级的课程，课程数据默认不加载，需要输入课程信息、查询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16273" y="201627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226298" y="2016274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7129041" y="1616459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0409" y="2866168"/>
            <a:ext cx="3888432" cy="407541"/>
            <a:chOff x="3240609" y="633146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矩形标注 21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517530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" y="1512218"/>
            <a:ext cx="12457384" cy="537147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跨专业选课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111" y="621857"/>
            <a:ext cx="4379946" cy="1015663"/>
            <a:chOff x="3240609" y="633146"/>
            <a:chExt cx="3043934" cy="105513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4010"/>
                <a:gd name="adj2" fmla="val 9025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105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选修其他专业的课程，课程数据默认不加载，需要输入课程信息、查询</a:t>
              </a: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4265" y="194426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120929" y="1947442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6985025" y="1660780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2" y="2788319"/>
            <a:ext cx="3888432" cy="407541"/>
            <a:chOff x="3409716" y="502505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409716" y="502505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53897" y="502505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1809561" y="237631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369401" y="270405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41409" y="27920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7998168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" y="1316037"/>
            <a:ext cx="12801561" cy="545276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公选课选课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8" y="650806"/>
            <a:ext cx="2291714" cy="458313"/>
            <a:chOff x="3240609" y="633146"/>
            <a:chExt cx="3043934" cy="68390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2015"/>
                <a:gd name="adj2" fmla="val 10421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59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选修通识选修课程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1080369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</a:p>
        </p:txBody>
      </p:sp>
      <p:sp>
        <p:nvSpPr>
          <p:cNvPr id="26" name="矩形标注 25"/>
          <p:cNvSpPr/>
          <p:nvPr/>
        </p:nvSpPr>
        <p:spPr>
          <a:xfrm flipH="1">
            <a:off x="4536753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过滤无法选择的课程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059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2415</TotalTime>
  <Pages>0</Pages>
  <Words>347</Words>
  <Characters>0</Characters>
  <Application>Microsoft Office PowerPoint</Application>
  <DocSecurity>0</DocSecurity>
  <PresentationFormat>自定义</PresentationFormat>
  <Lines>0</Lines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Administrator</cp:lastModifiedBy>
  <cp:revision>7157</cp:revision>
  <dcterms:created xsi:type="dcterms:W3CDTF">2007-03-29T08:54:27Z</dcterms:created>
  <dcterms:modified xsi:type="dcterms:W3CDTF">2024-09-12T12:16:39Z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