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220" r:id="rId2"/>
    <p:sldId id="2223" r:id="rId3"/>
    <p:sldId id="2224" r:id="rId4"/>
    <p:sldId id="2225" r:id="rId5"/>
    <p:sldId id="2226" r:id="rId6"/>
    <p:sldId id="2227" r:id="rId7"/>
    <p:sldId id="2228" r:id="rId8"/>
    <p:sldId id="2229" r:id="rId9"/>
  </p:sldIdLst>
  <p:sldSz cx="12961938" cy="72009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4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pos="4080">
          <p15:clr>
            <a:srgbClr val="A4A3A4"/>
          </p15:clr>
        </p15:guide>
        <p15:guide id="5" pos="810">
          <p15:clr>
            <a:srgbClr val="A4A3A4"/>
          </p15:clr>
        </p15:guide>
        <p15:guide id="6" pos="7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4"/>
    <a:srgbClr val="CC3300"/>
    <a:srgbClr val="F1900F"/>
    <a:srgbClr val="DB7325"/>
    <a:srgbClr val="A47900"/>
    <a:srgbClr val="DDDDDD"/>
    <a:srgbClr val="0000FF"/>
    <a:srgbClr val="CC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330" y="96"/>
      </p:cViewPr>
      <p:guideLst>
        <p:guide orient="horz" pos="1374"/>
        <p:guide orient="horz" pos="4354"/>
        <p:guide orient="horz" pos="454"/>
        <p:guide pos="4080"/>
        <p:guide pos="810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8043A-6B50-468F-A2E8-B58E26A42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82" y="1178481"/>
            <a:ext cx="9721691" cy="2506980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82" y="3782140"/>
            <a:ext cx="9721691" cy="173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30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563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6114" y="383381"/>
            <a:ext cx="2794986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1155" y="383381"/>
            <a:ext cx="8222931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313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881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404" y="1795225"/>
            <a:ext cx="11179945" cy="2995374"/>
          </a:xfrm>
          <a:prstGeom prst="rect">
            <a:avLst/>
          </a:prstGeom>
        </p:spPr>
        <p:txBody>
          <a:bodyPr anchor="b"/>
          <a:lstStyle>
            <a:lvl1pPr algn="l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404" y="4818936"/>
            <a:ext cx="11179945" cy="157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1155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2142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048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383382"/>
            <a:ext cx="11179945" cy="10187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9310" y="1645713"/>
            <a:ext cx="4998889" cy="745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9310" y="2455307"/>
            <a:ext cx="4998889" cy="3975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86976" y="1645713"/>
            <a:ext cx="4998890" cy="745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40030" indent="-24003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86976" y="2475333"/>
            <a:ext cx="4998890" cy="3955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072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7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180664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647" y="1036796"/>
            <a:ext cx="6562142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180664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8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530038" cy="16802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24996" y="480061"/>
            <a:ext cx="6347792" cy="567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530038" cy="4002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68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C:\Users\John\Desktop\00.jpg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9317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C:\Users\John\Desktop\01.jp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1295717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6354" y="3024386"/>
            <a:ext cx="110172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中国石油大学（北京）克拉玛依校</a:t>
            </a:r>
            <a:r>
              <a:rPr lang="zh-CN" altLang="zh-CN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</a:t>
            </a:r>
            <a:endParaRPr lang="en-US" altLang="zh-CN" sz="44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智  慧  树  平  台  选  课  指  南</a:t>
            </a:r>
            <a:endParaRPr lang="zh-CN" altLang="zh-CN" sz="44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选课平台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41209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641209" y="2520330"/>
            <a:ext cx="4345253" cy="124354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智慧树平台选课网址：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http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://portals.zhihuishu.com/cupklmy/shareCourse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" y="1436391"/>
            <a:ext cx="6733050" cy="54479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注册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" y="1436391"/>
            <a:ext cx="6733050" cy="54479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84825" y="1453886"/>
            <a:ext cx="950299" cy="320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985025" y="1569248"/>
            <a:ext cx="59046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之前未在智慧树平台注册过的新生，首次登陆需要注册。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老生直接点击右上角的登录。</a:t>
            </a:r>
          </a:p>
        </p:txBody>
      </p:sp>
    </p:spTree>
    <p:extLst>
      <p:ext uri="{BB962C8B-B14F-4D97-AF65-F5344CB8AC3E}">
        <p14:creationId xmlns:p14="http://schemas.microsoft.com/office/powerpoint/2010/main" val="237896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864146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选择课程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67261" y="5691584"/>
            <a:ext cx="8417964" cy="52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>
              <a:lnSpc>
                <a:spcPct val="16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通过“跨校共享课”选择课程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5" y="2088281"/>
            <a:ext cx="6873282" cy="337540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24785" y="3312418"/>
            <a:ext cx="20162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45" y="2066563"/>
            <a:ext cx="4769521" cy="339711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169601" y="4104506"/>
            <a:ext cx="56227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 bwMode="auto">
          <a:xfrm rot="16200000">
            <a:off x="7379990" y="3528566"/>
            <a:ext cx="36195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87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85" y="2416731"/>
            <a:ext cx="10345255" cy="4331093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学习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92138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登录学习平台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29441" y="2520330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4265" y="1470809"/>
            <a:ext cx="4345253" cy="90550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智慧树平台学习网址：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https://www.zhihuishu.com</a:t>
            </a:r>
          </a:p>
        </p:txBody>
      </p:sp>
    </p:spTree>
    <p:extLst>
      <p:ext uri="{BB962C8B-B14F-4D97-AF65-F5344CB8AC3E}">
        <p14:creationId xmlns:p14="http://schemas.microsoft.com/office/powerpoint/2010/main" val="57215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学习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92138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课程学习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" y="2016274"/>
            <a:ext cx="5344747" cy="3600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8281" y="3816474"/>
            <a:ext cx="2676451" cy="1954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4265" y="612073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点击已选课程，进入学习界面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969" y="2016274"/>
            <a:ext cx="6453888" cy="3600400"/>
          </a:xfrm>
          <a:prstGeom prst="rect">
            <a:avLst/>
          </a:prstGeom>
        </p:spPr>
      </p:pic>
      <p:sp>
        <p:nvSpPr>
          <p:cNvPr id="11" name="下箭头 10"/>
          <p:cNvSpPr/>
          <p:nvPr/>
        </p:nvSpPr>
        <p:spPr bwMode="auto">
          <a:xfrm rot="16200000">
            <a:off x="5749703" y="3600574"/>
            <a:ext cx="361950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723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92138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切换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至旧版智慧树学习平台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82349" y="1570939"/>
            <a:ext cx="1858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返回旧版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下箭头 10"/>
          <p:cNvSpPr/>
          <p:nvPr/>
        </p:nvSpPr>
        <p:spPr bwMode="auto">
          <a:xfrm rot="16200000">
            <a:off x="5749703" y="3600574"/>
            <a:ext cx="36195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" y="2017420"/>
            <a:ext cx="6144112" cy="32518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72857" y="2006455"/>
            <a:ext cx="370395" cy="225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697" y="2017420"/>
            <a:ext cx="6211286" cy="323921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391061" y="2736354"/>
            <a:ext cx="1858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切换旧版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48615" y="2736354"/>
            <a:ext cx="413074" cy="38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92937" y="3416363"/>
            <a:ext cx="1858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479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38" y="1944265"/>
            <a:ext cx="5519151" cy="4464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" y="1944266"/>
            <a:ext cx="6835910" cy="4464495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92138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在“课程事务”中申请退课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7162" y="5385524"/>
            <a:ext cx="1858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课程事务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2297" y="5472658"/>
            <a:ext cx="648072" cy="225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976913" y="2520329"/>
            <a:ext cx="684075" cy="288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 bwMode="auto">
          <a:xfrm rot="16200000">
            <a:off x="7020198" y="3853557"/>
            <a:ext cx="361950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33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龙湖策略</Template>
  <TotalTime>2341</TotalTime>
  <Pages>0</Pages>
  <Words>135</Words>
  <Characters>0</Characters>
  <Application>Microsoft Office PowerPoint</Application>
  <DocSecurity>0</DocSecurity>
  <PresentationFormat>自定义</PresentationFormat>
  <Lines>0</Lines>
  <Paragraphs>27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宋体</vt:lpstr>
      <vt:lpstr>微软雅黑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绿地SOHO推广全案</dc:title>
  <dc:creator>sunshine李艳</dc:creator>
  <cp:lastModifiedBy>Admin</cp:lastModifiedBy>
  <cp:revision>7148</cp:revision>
  <dcterms:created xsi:type="dcterms:W3CDTF">2007-03-29T08:54:27Z</dcterms:created>
  <dcterms:modified xsi:type="dcterms:W3CDTF">2019-12-27T03:46:02Z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