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220" r:id="rId2"/>
    <p:sldId id="2223" r:id="rId3"/>
    <p:sldId id="2241" r:id="rId4"/>
    <p:sldId id="2224" r:id="rId5"/>
    <p:sldId id="2248" r:id="rId6"/>
    <p:sldId id="2243" r:id="rId7"/>
    <p:sldId id="2225" r:id="rId8"/>
    <p:sldId id="2246" r:id="rId9"/>
    <p:sldId id="2247" r:id="rId10"/>
    <p:sldId id="2244" r:id="rId11"/>
    <p:sldId id="2245" r:id="rId12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330" y="96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8043A-6B50-468F-A2E8-B58E26A421D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7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教务与国际交流部网站地址：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5" y="1296144"/>
            <a:ext cx="7979823" cy="554466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80969" y="3528442"/>
            <a:ext cx="950299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049" y="2016273"/>
            <a:ext cx="5625890" cy="3528393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网  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5" y="1238190"/>
            <a:ext cx="12097344" cy="5641581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9073257" y="3312418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 rot="10800000">
            <a:off x="6985025" y="4176514"/>
            <a:ext cx="1872208" cy="64807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57033" y="430049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当前学期课表</a:t>
            </a:r>
          </a:p>
        </p:txBody>
      </p:sp>
      <p:sp>
        <p:nvSpPr>
          <p:cNvPr id="11" name="矩形标注 10"/>
          <p:cNvSpPr/>
          <p:nvPr/>
        </p:nvSpPr>
        <p:spPr>
          <a:xfrm rot="10800000" flipH="1">
            <a:off x="1152377" y="3591933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6562" y="3684168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标注 14"/>
          <p:cNvSpPr/>
          <p:nvPr/>
        </p:nvSpPr>
        <p:spPr>
          <a:xfrm rot="10800000" flipH="1" flipV="1">
            <a:off x="2448521" y="5616674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48521" y="5763439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选课系统主界面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  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1728441" y="1934739"/>
            <a:ext cx="2232248" cy="1017639"/>
          </a:xfrm>
          <a:prstGeom prst="wedgeRectCallout">
            <a:avLst>
              <a:gd name="adj1" fmla="val -57903"/>
              <a:gd name="adj2" fmla="val -9748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72623" y="1936715"/>
            <a:ext cx="2143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选修培养方案中选课学期的必修课和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专业选修课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标注 23"/>
          <p:cNvSpPr/>
          <p:nvPr/>
        </p:nvSpPr>
        <p:spPr>
          <a:xfrm rot="10800000" flipH="1">
            <a:off x="4176713" y="648123"/>
            <a:ext cx="1916390" cy="430606"/>
          </a:xfrm>
          <a:prstGeom prst="wedgeRectCallout">
            <a:avLst>
              <a:gd name="adj1" fmla="val -57893"/>
              <a:gd name="adj2" fmla="val -8901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76713" y="667269"/>
            <a:ext cx="2060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选修通识选修课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3" y="1286376"/>
            <a:ext cx="12529392" cy="5616625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792337" y="2160290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 flipH="1">
            <a:off x="4248721" y="2160290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  </a:t>
            </a: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  选  课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9" y="720130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09561" y="2160290"/>
            <a:ext cx="648072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22530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619"/>
            <a:ext cx="12961938" cy="286744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选课结果、退课日志查询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660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选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2952577" y="3969501"/>
            <a:ext cx="2520280" cy="576064"/>
          </a:xfrm>
          <a:prstGeom prst="wedgeRectCallout">
            <a:avLst>
              <a:gd name="adj1" fmla="val 64961"/>
              <a:gd name="adj2" fmla="val 3751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585" y="40573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查询个人改退选记录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85625" y="1773761"/>
            <a:ext cx="396168" cy="239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  <p:sp>
        <p:nvSpPr>
          <p:cNvPr id="17" name="矩形 16"/>
          <p:cNvSpPr/>
          <p:nvPr/>
        </p:nvSpPr>
        <p:spPr>
          <a:xfrm>
            <a:off x="648321" y="1267282"/>
            <a:ext cx="1080120" cy="316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  修  选  课  方  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" y="79213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、选择课程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61"/>
          <a:stretch/>
        </p:blipFill>
        <p:spPr>
          <a:xfrm>
            <a:off x="72008" y="1332894"/>
            <a:ext cx="12745665" cy="23395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9" y="1332894"/>
            <a:ext cx="12861209" cy="340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7" y="1348896"/>
            <a:ext cx="12860041" cy="3017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48721" y="1314033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  修  选  课  方  法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2422" y="792138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、选择教学班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00" y="5112618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、注意事项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116" y="5472658"/>
            <a:ext cx="12572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选择重修课程时，教务系统不提示待选课程与已选课程冲突，请各位需要重修的学生结合学校发布的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开课一览表，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尽量选择课表空闲时间段的课程重修。对于因课程代码变化，无法选择重修课程时，请到教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务与国际交流部现场办理选课。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0" y="1203420"/>
            <a:ext cx="9217023" cy="37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2294</TotalTime>
  <Pages>0</Pages>
  <Words>293</Words>
  <Characters>0</Characters>
  <Application>Microsoft Office PowerPoint</Application>
  <DocSecurity>0</DocSecurity>
  <PresentationFormat>自定义</PresentationFormat>
  <Lines>0</Lines>
  <Paragraphs>44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7143</cp:revision>
  <dcterms:created xsi:type="dcterms:W3CDTF">2007-03-29T08:54:27Z</dcterms:created>
  <dcterms:modified xsi:type="dcterms:W3CDTF">2018-12-21T10:50:18Z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