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 id="2147483670" r:id="rId3"/>
    <p:sldMasterId id="2147483680" r:id="rId4"/>
    <p:sldMasterId id="2147483702" r:id="rId5"/>
    <p:sldMasterId id="2147483713" r:id="rId6"/>
    <p:sldMasterId id="2147483736" r:id="rId7"/>
    <p:sldMasterId id="2147483830" r:id="rId8"/>
  </p:sldMasterIdLst>
  <p:notesMasterIdLst>
    <p:notesMasterId r:id="rId44"/>
  </p:notesMasterIdLst>
  <p:sldIdLst>
    <p:sldId id="318" r:id="rId9"/>
    <p:sldId id="438" r:id="rId10"/>
    <p:sldId id="357" r:id="rId11"/>
    <p:sldId id="667" r:id="rId12"/>
    <p:sldId id="355" r:id="rId13"/>
    <p:sldId id="284" r:id="rId14"/>
    <p:sldId id="358" r:id="rId15"/>
    <p:sldId id="439" r:id="rId16"/>
    <p:sldId id="744" r:id="rId17"/>
    <p:sldId id="360" r:id="rId18"/>
    <p:sldId id="364" r:id="rId19"/>
    <p:sldId id="363" r:id="rId20"/>
    <p:sldId id="365" r:id="rId21"/>
    <p:sldId id="368" r:id="rId22"/>
    <p:sldId id="746" r:id="rId23"/>
    <p:sldId id="747" r:id="rId24"/>
    <p:sldId id="748" r:id="rId25"/>
    <p:sldId id="374" r:id="rId26"/>
    <p:sldId id="375" r:id="rId27"/>
    <p:sldId id="474" r:id="rId28"/>
    <p:sldId id="750" r:id="rId29"/>
    <p:sldId id="752" r:id="rId30"/>
    <p:sldId id="753" r:id="rId31"/>
    <p:sldId id="384" r:id="rId32"/>
    <p:sldId id="757" r:id="rId33"/>
    <p:sldId id="758" r:id="rId34"/>
    <p:sldId id="760" r:id="rId35"/>
    <p:sldId id="759" r:id="rId36"/>
    <p:sldId id="754" r:id="rId37"/>
    <p:sldId id="476" r:id="rId38"/>
    <p:sldId id="755" r:id="rId39"/>
    <p:sldId id="387" r:id="rId40"/>
    <p:sldId id="756" r:id="rId41"/>
    <p:sldId id="622" r:id="rId42"/>
    <p:sldId id="613" r:id="rId43"/>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1756">
          <p15:clr>
            <a:srgbClr val="A4A3A4"/>
          </p15:clr>
        </p15:guide>
        <p15:guide id="2" orient="horz" pos="2860">
          <p15:clr>
            <a:srgbClr val="A4A3A4"/>
          </p15:clr>
        </p15:guide>
        <p15:guide id="3" orient="horz" pos="3016">
          <p15:clr>
            <a:srgbClr val="A4A3A4"/>
          </p15:clr>
        </p15:guide>
        <p15:guide id="4" pos="3088">
          <p15:clr>
            <a:srgbClr val="A4A3A4"/>
          </p15:clr>
        </p15:guide>
        <p15:guide id="5" pos="57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3664"/>
  </p:normalViewPr>
  <p:slideViewPr>
    <p:cSldViewPr showGuides="1">
      <p:cViewPr varScale="1">
        <p:scale>
          <a:sx n="153" d="100"/>
          <a:sy n="153" d="100"/>
        </p:scale>
        <p:origin x="162" y="108"/>
      </p:cViewPr>
      <p:guideLst>
        <p:guide orient="horz" pos="1756"/>
        <p:guide orient="horz" pos="2860"/>
        <p:guide orient="horz" pos="3016"/>
        <p:guide pos="3088"/>
        <p:guide pos="5734"/>
      </p:guideLst>
    </p:cSldViewPr>
  </p:slideViewPr>
  <p:notesTextViewPr>
    <p:cViewPr>
      <p:scale>
        <a:sx n="100" d="100"/>
        <a:sy n="100" d="100"/>
      </p:scale>
      <p:origin x="0" y="0"/>
    </p:cViewPr>
  </p:notesTextViewPr>
  <p:sorterViewPr showFormatting="0">
    <p:cViewPr>
      <p:scale>
        <a:sx n="57" d="100"/>
        <a:sy n="57" d="100"/>
      </p:scale>
      <p:origin x="0" y="0"/>
    </p:cViewPr>
  </p:sorter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fontAlgn="base"/>
            <a:fld id="{9A0DB2DC-4C9A-4742-B13C-FB6460FD3503}" type="slidenum">
              <a:rPr lang="zh-CN" altLang="en-US" sz="1200" strike="noStrike" noProof="1" dirty="0">
                <a:latin typeface="Calibri" panose="020F0502020204030204" pitchFamily="34" charset="0"/>
                <a:ea typeface="宋体" panose="02010600030101010101" pitchFamily="2" charset="-122"/>
                <a:cs typeface="+mn-ea"/>
              </a:rPr>
              <a:t>‹#›</a:t>
            </a:fld>
            <a:endParaRPr lang="zh-CN" altLang="en-US" sz="1200" strike="noStrike" noProof="1">
              <a:ea typeface="宋体" panose="02010600030101010101" pitchFamily="2" charset="-122"/>
            </a:endParaRPr>
          </a:p>
        </p:txBody>
      </p:sp>
    </p:spTree>
    <p:extLst>
      <p:ext uri="{BB962C8B-B14F-4D97-AF65-F5344CB8AC3E}">
        <p14:creationId xmlns:p14="http://schemas.microsoft.com/office/powerpoint/2010/main" val="32871060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幻灯片图像占位符 1"/>
          <p:cNvSpPr>
            <a:spLocks noGrp="1" noRot="1" noChangeAspect="1" noTextEdit="1"/>
          </p:cNvSpPr>
          <p:nvPr>
            <p:ph type="sldImg"/>
          </p:nvPr>
        </p:nvSpPr>
        <p:spPr>
          <a:ln>
            <a:solidFill>
              <a:srgbClr val="000000"/>
            </a:solidFill>
            <a:miter/>
          </a:ln>
        </p:spPr>
      </p:sp>
      <p:sp>
        <p:nvSpPr>
          <p:cNvPr id="175106"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175107"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1</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1387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幻灯片图像占位符 1"/>
          <p:cNvSpPr>
            <a:spLocks noGrp="1" noRot="1" noChangeAspect="1" noTextEdit="1"/>
          </p:cNvSpPr>
          <p:nvPr>
            <p:ph type="sldImg"/>
          </p:nvPr>
        </p:nvSpPr>
        <p:spPr>
          <a:ln>
            <a:solidFill>
              <a:srgbClr val="000000"/>
            </a:solidFill>
            <a:miter/>
          </a:ln>
        </p:spPr>
      </p:sp>
      <p:sp>
        <p:nvSpPr>
          <p:cNvPr id="194562"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194563"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10</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87470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幻灯片图像占位符 1"/>
          <p:cNvSpPr>
            <a:spLocks noGrp="1" noRot="1" noChangeAspect="1" noTextEdit="1"/>
          </p:cNvSpPr>
          <p:nvPr>
            <p:ph type="sldImg"/>
          </p:nvPr>
        </p:nvSpPr>
        <p:spPr>
          <a:ln>
            <a:solidFill>
              <a:srgbClr val="000000"/>
            </a:solidFill>
            <a:miter/>
          </a:ln>
        </p:spPr>
      </p:sp>
      <p:sp>
        <p:nvSpPr>
          <p:cNvPr id="198658"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198659"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11</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62832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幻灯片图像占位符 1"/>
          <p:cNvSpPr>
            <a:spLocks noGrp="1" noRot="1" noChangeAspect="1" noTextEdit="1"/>
          </p:cNvSpPr>
          <p:nvPr>
            <p:ph type="sldImg"/>
          </p:nvPr>
        </p:nvSpPr>
        <p:spPr>
          <a:ln>
            <a:solidFill>
              <a:srgbClr val="000000"/>
            </a:solidFill>
            <a:miter/>
          </a:ln>
        </p:spPr>
      </p:sp>
      <p:sp>
        <p:nvSpPr>
          <p:cNvPr id="196610"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196611"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12</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95233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幻灯片图像占位符 1"/>
          <p:cNvSpPr>
            <a:spLocks noGrp="1" noRot="1" noChangeAspect="1" noTextEdit="1"/>
          </p:cNvSpPr>
          <p:nvPr>
            <p:ph type="sldImg"/>
          </p:nvPr>
        </p:nvSpPr>
        <p:spPr>
          <a:ln>
            <a:solidFill>
              <a:srgbClr val="000000"/>
            </a:solidFill>
            <a:miter/>
          </a:ln>
        </p:spPr>
      </p:sp>
      <p:sp>
        <p:nvSpPr>
          <p:cNvPr id="200706"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00707"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13</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22635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p:cNvSpPr>
            <a:spLocks noGrp="1" noRot="1" noChangeAspect="1" noTextEdit="1"/>
          </p:cNvSpPr>
          <p:nvPr>
            <p:ph type="sldImg"/>
          </p:nvPr>
        </p:nvSpPr>
        <p:spPr>
          <a:ln>
            <a:solidFill>
              <a:srgbClr val="000000"/>
            </a:solidFill>
            <a:miter/>
          </a:ln>
        </p:spPr>
      </p:sp>
      <p:sp>
        <p:nvSpPr>
          <p:cNvPr id="202754"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02755"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14</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413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p:cNvSpPr>
            <a:spLocks noGrp="1" noRot="1" noChangeAspect="1" noTextEdit="1"/>
          </p:cNvSpPr>
          <p:nvPr>
            <p:ph type="sldImg"/>
          </p:nvPr>
        </p:nvSpPr>
        <p:spPr>
          <a:ln>
            <a:solidFill>
              <a:srgbClr val="000000"/>
            </a:solidFill>
            <a:miter/>
          </a:ln>
        </p:spPr>
      </p:sp>
      <p:sp>
        <p:nvSpPr>
          <p:cNvPr id="202754"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02755"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15</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16371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p:cNvSpPr>
            <a:spLocks noGrp="1" noRot="1" noChangeAspect="1" noTextEdit="1"/>
          </p:cNvSpPr>
          <p:nvPr>
            <p:ph type="sldImg"/>
          </p:nvPr>
        </p:nvSpPr>
        <p:spPr>
          <a:ln>
            <a:solidFill>
              <a:srgbClr val="000000"/>
            </a:solidFill>
            <a:miter/>
          </a:ln>
        </p:spPr>
      </p:sp>
      <p:sp>
        <p:nvSpPr>
          <p:cNvPr id="202754"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02755"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16</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82650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p:cNvSpPr>
            <a:spLocks noGrp="1" noRot="1" noChangeAspect="1" noTextEdit="1"/>
          </p:cNvSpPr>
          <p:nvPr>
            <p:ph type="sldImg"/>
          </p:nvPr>
        </p:nvSpPr>
        <p:spPr>
          <a:ln>
            <a:solidFill>
              <a:srgbClr val="000000"/>
            </a:solidFill>
            <a:miter/>
          </a:ln>
        </p:spPr>
      </p:sp>
      <p:sp>
        <p:nvSpPr>
          <p:cNvPr id="202754"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02755"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17</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91850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幻灯片图像占位符 1"/>
          <p:cNvSpPr>
            <a:spLocks noGrp="1" noRot="1" noChangeAspect="1" noTextEdit="1"/>
          </p:cNvSpPr>
          <p:nvPr>
            <p:ph type="sldImg"/>
          </p:nvPr>
        </p:nvSpPr>
        <p:spPr>
          <a:ln>
            <a:solidFill>
              <a:srgbClr val="000000"/>
            </a:solidFill>
            <a:miter/>
          </a:ln>
        </p:spPr>
      </p:sp>
      <p:sp>
        <p:nvSpPr>
          <p:cNvPr id="212994"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12995"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18</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89331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幻灯片图像占位符 1"/>
          <p:cNvSpPr>
            <a:spLocks noGrp="1" noRot="1" noChangeAspect="1" noTextEdit="1"/>
          </p:cNvSpPr>
          <p:nvPr>
            <p:ph type="sldImg"/>
          </p:nvPr>
        </p:nvSpPr>
        <p:spPr>
          <a:ln>
            <a:solidFill>
              <a:srgbClr val="000000"/>
            </a:solidFill>
            <a:miter/>
          </a:ln>
        </p:spPr>
      </p:sp>
      <p:sp>
        <p:nvSpPr>
          <p:cNvPr id="215042"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15043"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19</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8251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幻灯片图像占位符 1"/>
          <p:cNvSpPr>
            <a:spLocks noGrp="1" noRot="1" noChangeAspect="1" noTextEdit="1"/>
          </p:cNvSpPr>
          <p:nvPr>
            <p:ph type="sldImg"/>
          </p:nvPr>
        </p:nvSpPr>
        <p:spPr>
          <a:ln>
            <a:solidFill>
              <a:srgbClr val="000000"/>
            </a:solidFill>
            <a:miter/>
          </a:ln>
        </p:spPr>
      </p:sp>
      <p:sp>
        <p:nvSpPr>
          <p:cNvPr id="179202"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179203"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2</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0126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幻灯片图像占位符 1"/>
          <p:cNvSpPr>
            <a:spLocks noGrp="1" noRot="1" noChangeAspect="1" noTextEdit="1"/>
          </p:cNvSpPr>
          <p:nvPr>
            <p:ph type="sldImg"/>
          </p:nvPr>
        </p:nvSpPr>
        <p:spPr>
          <a:ln>
            <a:solidFill>
              <a:srgbClr val="000000"/>
            </a:solidFill>
            <a:miter/>
          </a:ln>
        </p:spPr>
      </p:sp>
      <p:sp>
        <p:nvSpPr>
          <p:cNvPr id="221186"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21187"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21</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26056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p:cNvSpPr>
            <a:spLocks noGrp="1" noRot="1" noChangeAspect="1" noTextEdit="1"/>
          </p:cNvSpPr>
          <p:nvPr>
            <p:ph type="sldImg"/>
          </p:nvPr>
        </p:nvSpPr>
        <p:spPr>
          <a:ln>
            <a:solidFill>
              <a:srgbClr val="000000"/>
            </a:solidFill>
            <a:miter/>
          </a:ln>
        </p:spPr>
      </p:sp>
      <p:sp>
        <p:nvSpPr>
          <p:cNvPr id="202754"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02755"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23</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5279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幻灯片图像占位符 1"/>
          <p:cNvSpPr>
            <a:spLocks noGrp="1" noRot="1" noChangeAspect="1" noTextEdit="1"/>
          </p:cNvSpPr>
          <p:nvPr>
            <p:ph type="sldImg"/>
          </p:nvPr>
        </p:nvSpPr>
        <p:spPr>
          <a:ln>
            <a:solidFill>
              <a:srgbClr val="000000"/>
            </a:solidFill>
            <a:miter/>
          </a:ln>
        </p:spPr>
      </p:sp>
      <p:sp>
        <p:nvSpPr>
          <p:cNvPr id="226306"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26307"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24</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1413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幻灯片图像占位符 1"/>
          <p:cNvSpPr>
            <a:spLocks noGrp="1" noRot="1" noChangeAspect="1" noTextEdit="1"/>
          </p:cNvSpPr>
          <p:nvPr>
            <p:ph type="sldImg"/>
          </p:nvPr>
        </p:nvSpPr>
        <p:spPr>
          <a:ln>
            <a:solidFill>
              <a:srgbClr val="000000"/>
            </a:solidFill>
            <a:miter/>
          </a:ln>
        </p:spPr>
      </p:sp>
      <p:sp>
        <p:nvSpPr>
          <p:cNvPr id="239618"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39619"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25</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34898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p:cNvSpPr>
            <a:spLocks noGrp="1" noRot="1" noChangeAspect="1" noTextEdit="1"/>
          </p:cNvSpPr>
          <p:nvPr>
            <p:ph type="sldImg"/>
          </p:nvPr>
        </p:nvSpPr>
        <p:spPr>
          <a:ln>
            <a:solidFill>
              <a:srgbClr val="000000"/>
            </a:solidFill>
            <a:miter/>
          </a:ln>
        </p:spPr>
      </p:sp>
      <p:sp>
        <p:nvSpPr>
          <p:cNvPr id="202754"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02755"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26</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76342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p:cNvSpPr>
            <a:spLocks noGrp="1" noRot="1" noChangeAspect="1" noTextEdit="1"/>
          </p:cNvSpPr>
          <p:nvPr>
            <p:ph type="sldImg"/>
          </p:nvPr>
        </p:nvSpPr>
        <p:spPr>
          <a:ln>
            <a:solidFill>
              <a:srgbClr val="000000"/>
            </a:solidFill>
            <a:miter/>
          </a:ln>
        </p:spPr>
      </p:sp>
      <p:sp>
        <p:nvSpPr>
          <p:cNvPr id="202754"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02755"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27</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30901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幻灯片图像占位符 1"/>
          <p:cNvSpPr>
            <a:spLocks noGrp="1" noRot="1" noChangeAspect="1" noTextEdit="1"/>
          </p:cNvSpPr>
          <p:nvPr>
            <p:ph type="sldImg"/>
          </p:nvPr>
        </p:nvSpPr>
        <p:spPr>
          <a:ln>
            <a:solidFill>
              <a:srgbClr val="000000"/>
            </a:solidFill>
            <a:miter/>
          </a:ln>
        </p:spPr>
      </p:sp>
      <p:sp>
        <p:nvSpPr>
          <p:cNvPr id="202754"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02755"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28</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72522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幻灯片图像占位符 1"/>
          <p:cNvSpPr>
            <a:spLocks noGrp="1" noRot="1" noChangeAspect="1" noTextEdit="1"/>
          </p:cNvSpPr>
          <p:nvPr>
            <p:ph type="sldImg"/>
          </p:nvPr>
        </p:nvSpPr>
        <p:spPr>
          <a:ln>
            <a:solidFill>
              <a:srgbClr val="000000"/>
            </a:solidFill>
            <a:miter/>
          </a:ln>
        </p:spPr>
      </p:sp>
      <p:sp>
        <p:nvSpPr>
          <p:cNvPr id="226306"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26307"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29</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38668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幻灯片图像占位符 1"/>
          <p:cNvSpPr>
            <a:spLocks noGrp="1" noRot="1" noChangeAspect="1" noTextEdit="1"/>
          </p:cNvSpPr>
          <p:nvPr>
            <p:ph type="sldImg"/>
          </p:nvPr>
        </p:nvSpPr>
        <p:spPr>
          <a:ln>
            <a:solidFill>
              <a:srgbClr val="000000"/>
            </a:solidFill>
            <a:miter/>
          </a:ln>
        </p:spPr>
      </p:sp>
      <p:sp>
        <p:nvSpPr>
          <p:cNvPr id="228354"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28355"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31</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46698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幻灯片图像占位符 1"/>
          <p:cNvSpPr>
            <a:spLocks noGrp="1" noRot="1" noChangeAspect="1" noTextEdit="1"/>
          </p:cNvSpPr>
          <p:nvPr>
            <p:ph type="sldImg"/>
          </p:nvPr>
        </p:nvSpPr>
        <p:spPr>
          <a:ln>
            <a:solidFill>
              <a:srgbClr val="000000"/>
            </a:solidFill>
            <a:miter/>
          </a:ln>
        </p:spPr>
      </p:sp>
      <p:sp>
        <p:nvSpPr>
          <p:cNvPr id="230402"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30403"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32</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7365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幻灯片图像占位符 1"/>
          <p:cNvSpPr>
            <a:spLocks noGrp="1" noRot="1" noChangeAspect="1" noTextEdit="1"/>
          </p:cNvSpPr>
          <p:nvPr>
            <p:ph type="sldImg"/>
          </p:nvPr>
        </p:nvSpPr>
        <p:spPr>
          <a:ln>
            <a:solidFill>
              <a:srgbClr val="000000"/>
            </a:solidFill>
            <a:miter/>
          </a:ln>
        </p:spPr>
      </p:sp>
      <p:sp>
        <p:nvSpPr>
          <p:cNvPr id="183298"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183299"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3</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64744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幻灯片图像占位符 1"/>
          <p:cNvSpPr>
            <a:spLocks noGrp="1" noRot="1" noChangeAspect="1" noTextEdit="1"/>
          </p:cNvSpPr>
          <p:nvPr>
            <p:ph type="sldImg"/>
          </p:nvPr>
        </p:nvSpPr>
        <p:spPr>
          <a:ln>
            <a:solidFill>
              <a:srgbClr val="000000"/>
            </a:solidFill>
            <a:miter/>
          </a:ln>
        </p:spPr>
      </p:sp>
      <p:sp>
        <p:nvSpPr>
          <p:cNvPr id="230402"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230403"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33</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77940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幻灯片图像占位符 1"/>
          <p:cNvSpPr>
            <a:spLocks noGrp="1" noRot="1" noChangeAspect="1" noTextEdit="1"/>
          </p:cNvSpPr>
          <p:nvPr>
            <p:ph type="sldImg"/>
          </p:nvPr>
        </p:nvSpPr>
        <p:spPr>
          <a:ln>
            <a:solidFill>
              <a:srgbClr val="000000"/>
            </a:solidFill>
            <a:miter/>
          </a:ln>
        </p:spPr>
      </p:sp>
      <p:sp>
        <p:nvSpPr>
          <p:cNvPr id="177154"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177155"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34</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69349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幻灯片图像占位符 1"/>
          <p:cNvSpPr>
            <a:spLocks noGrp="1" noRot="1" noChangeAspect="1" noTextEdit="1"/>
          </p:cNvSpPr>
          <p:nvPr>
            <p:ph type="sldImg"/>
          </p:nvPr>
        </p:nvSpPr>
        <p:spPr>
          <a:ln>
            <a:solidFill>
              <a:srgbClr val="000000"/>
            </a:solidFill>
            <a:miter/>
          </a:ln>
        </p:spPr>
      </p:sp>
      <p:sp>
        <p:nvSpPr>
          <p:cNvPr id="304130"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304131"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35</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31088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幻灯片图像占位符 1"/>
          <p:cNvSpPr>
            <a:spLocks noGrp="1" noRot="1" noChangeAspect="1" noTextEdit="1"/>
          </p:cNvSpPr>
          <p:nvPr>
            <p:ph type="sldImg"/>
          </p:nvPr>
        </p:nvSpPr>
        <p:spPr>
          <a:ln>
            <a:solidFill>
              <a:srgbClr val="000000"/>
            </a:solidFill>
            <a:miter/>
          </a:ln>
        </p:spPr>
      </p:sp>
      <p:sp>
        <p:nvSpPr>
          <p:cNvPr id="183298"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183299"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4</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5853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幻灯片图像占位符 1"/>
          <p:cNvSpPr>
            <a:spLocks noGrp="1" noRot="1" noChangeAspect="1" noTextEdit="1"/>
          </p:cNvSpPr>
          <p:nvPr>
            <p:ph type="sldImg"/>
          </p:nvPr>
        </p:nvSpPr>
        <p:spPr>
          <a:ln>
            <a:solidFill>
              <a:srgbClr val="000000"/>
            </a:solidFill>
            <a:miter/>
          </a:ln>
        </p:spPr>
      </p:sp>
      <p:sp>
        <p:nvSpPr>
          <p:cNvPr id="185346"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185347"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5</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9839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幻灯片图像占位符 1"/>
          <p:cNvSpPr>
            <a:spLocks noGrp="1" noRot="1" noChangeAspect="1" noTextEdit="1"/>
          </p:cNvSpPr>
          <p:nvPr>
            <p:ph type="sldImg"/>
          </p:nvPr>
        </p:nvSpPr>
        <p:spPr>
          <a:ln>
            <a:solidFill>
              <a:srgbClr val="000000"/>
            </a:solidFill>
            <a:miter/>
          </a:ln>
        </p:spPr>
      </p:sp>
      <p:sp>
        <p:nvSpPr>
          <p:cNvPr id="187394"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187395"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6</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1604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幻灯片图像占位符 1"/>
          <p:cNvSpPr>
            <a:spLocks noGrp="1" noRot="1" noChangeAspect="1" noTextEdit="1"/>
          </p:cNvSpPr>
          <p:nvPr>
            <p:ph type="sldImg"/>
          </p:nvPr>
        </p:nvSpPr>
        <p:spPr>
          <a:ln>
            <a:solidFill>
              <a:srgbClr val="000000"/>
            </a:solidFill>
            <a:miter/>
          </a:ln>
        </p:spPr>
      </p:sp>
      <p:sp>
        <p:nvSpPr>
          <p:cNvPr id="191490"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191491"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7</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5019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幻灯片图像占位符 1"/>
          <p:cNvSpPr>
            <a:spLocks noGrp="1" noRot="1" noChangeAspect="1" noTextEdit="1"/>
          </p:cNvSpPr>
          <p:nvPr>
            <p:ph type="sldImg"/>
          </p:nvPr>
        </p:nvSpPr>
        <p:spPr>
          <a:ln>
            <a:solidFill>
              <a:srgbClr val="000000"/>
            </a:solidFill>
            <a:miter/>
          </a:ln>
        </p:spPr>
      </p:sp>
      <p:sp>
        <p:nvSpPr>
          <p:cNvPr id="189442"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189443"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8</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93519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幻灯片图像占位符 1"/>
          <p:cNvSpPr>
            <a:spLocks noGrp="1" noRot="1" noChangeAspect="1" noTextEdit="1"/>
          </p:cNvSpPr>
          <p:nvPr>
            <p:ph type="sldImg"/>
          </p:nvPr>
        </p:nvSpPr>
        <p:spPr>
          <a:ln>
            <a:solidFill>
              <a:srgbClr val="000000"/>
            </a:solidFill>
            <a:miter/>
          </a:ln>
        </p:spPr>
      </p:sp>
      <p:sp>
        <p:nvSpPr>
          <p:cNvPr id="183298"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183299" name="灯片编号占位符 3"/>
          <p:cNvSpPr txBox="1">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t>9</a:t>
            </a:fld>
            <a:endParaRPr lang="zh-CN" altLang="en-US" sz="1200"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93919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p:nvSpPr>
        <p:spPr>
          <a:xfrm>
            <a:off x="0" y="0"/>
            <a:ext cx="9144000" cy="51435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矩形 9"/>
          <p:cNvSpPr/>
          <p:nvPr/>
        </p:nvSpPr>
        <p:spPr>
          <a:xfrm>
            <a:off x="-13522" y="3651870"/>
            <a:ext cx="3131840" cy="83099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8678" name="Picture 6" descr="G:\2016我图\两会\ooopic_10194892_b0c64675b11c678cafbc\004.png"/>
          <p:cNvPicPr>
            <a:picLocks noChangeAspect="1"/>
          </p:cNvPicPr>
          <p:nvPr userDrawn="1"/>
        </p:nvPicPr>
        <p:blipFill>
          <a:blip r:embed="rId3"/>
          <a:stretch>
            <a:fillRect/>
          </a:stretch>
        </p:blipFill>
        <p:spPr>
          <a:xfrm>
            <a:off x="0" y="6350"/>
            <a:ext cx="2789238" cy="1719263"/>
          </a:xfrm>
          <a:prstGeom prst="rect">
            <a:avLst/>
          </a:prstGeom>
          <a:noFill/>
          <a:ln w="9525">
            <a:noFill/>
          </a:ln>
        </p:spPr>
      </p:pic>
      <p:sp>
        <p:nvSpPr>
          <p:cNvPr id="12"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3" name="TextBox 12"/>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28681" name="Picture 3" descr="C:\Users\xb\Desktop\53bf653e36a06.png"/>
          <p:cNvPicPr>
            <a:picLocks noChangeAspect="1"/>
          </p:cNvPicPr>
          <p:nvPr userDrawn="1"/>
        </p:nvPicPr>
        <p:blipFill>
          <a:blip r:embed="rId4"/>
          <a:stretch>
            <a:fillRect/>
          </a:stretch>
        </p:blipFill>
        <p:spPr>
          <a:xfrm>
            <a:off x="1516063" y="466725"/>
            <a:ext cx="1419225" cy="1258888"/>
          </a:xfrm>
          <a:prstGeom prst="rect">
            <a:avLst/>
          </a:prstGeom>
          <a:noFill/>
          <a:ln w="9525">
            <a:noFill/>
          </a:ln>
        </p:spPr>
      </p:pic>
      <p:sp>
        <p:nvSpPr>
          <p:cNvPr id="15" name="TextBox 14"/>
          <p:cNvSpPr txBox="1"/>
          <p:nvPr/>
        </p:nvSpPr>
        <p:spPr>
          <a:xfrm>
            <a:off x="90488" y="4683125"/>
            <a:ext cx="2803525" cy="369888"/>
          </a:xfrm>
          <a:prstGeom prst="rect">
            <a:avLst/>
          </a:prstGeom>
          <a:noFill/>
          <a:effectLst>
            <a:outerShdw blurRad="50800" dist="38100" dir="2700000" algn="tl" rotWithShape="0">
              <a:prstClr val="black">
                <a:alpha val="40000"/>
              </a:prstClr>
            </a:outerShdw>
          </a:effectLst>
        </p:spPr>
        <p:txBody>
          <a:bodyPr wrap="square" rtlCol="0">
            <a:spAutoFit/>
          </a:bodyPr>
          <a:lstStyle/>
          <a:p>
            <a:pPr lvl="0" indent="0" algn="r" defTabSz="914400" fontAlgn="base"/>
            <a:r>
              <a:rPr lang="zh-CN" altLang="en-US" strike="noStrike" noProof="1">
                <a:solidFill>
                  <a:srgbClr val="FFF2CC"/>
                </a:solidFill>
                <a:latin typeface="华文行楷" panose="02010800040101010101" pitchFamily="2" charset="-122"/>
                <a:ea typeface="华文行楷" panose="02010800040101010101" pitchFamily="2" charset="-122"/>
                <a:cs typeface="+mn-cs"/>
              </a:rPr>
              <a:t>中国共产党</a:t>
            </a:r>
            <a:r>
              <a:rPr lang="en-US" altLang="zh-CN" strike="noStrike" noProof="1">
                <a:solidFill>
                  <a:srgbClr val="FFF2CC"/>
                </a:solidFill>
                <a:latin typeface="华文行楷" panose="02010800040101010101" pitchFamily="2" charset="-122"/>
                <a:ea typeface="华文行楷" panose="02010800040101010101" pitchFamily="2" charset="-122"/>
                <a:cs typeface="+mn-cs"/>
              </a:rPr>
              <a:t>·</a:t>
            </a:r>
            <a:r>
              <a:rPr lang="en-US" altLang="zh-CN" strike="noStrike" noProof="1">
                <a:solidFill>
                  <a:srgbClr val="FFF2CC"/>
                </a:solidFill>
                <a:latin typeface="Impact" panose="020B0806030902050204" pitchFamily="34" charset="0"/>
                <a:ea typeface="华文行楷" panose="02010800040101010101" pitchFamily="2" charset="-122"/>
                <a:cs typeface="+mn-cs"/>
              </a:rPr>
              <a:t>2016</a:t>
            </a:r>
            <a:endParaRPr lang="en-US" altLang="zh-CN" strike="noStrike" noProof="1">
              <a:solidFill>
                <a:srgbClr val="FFF2CC"/>
              </a:solidFill>
              <a:latin typeface="Impact" panose="020B0806030902050204" pitchFamily="34" charset="0"/>
              <a:ea typeface="华文行楷" panose="02010800040101010101" pitchFamily="2" charset="-122"/>
            </a:endParaRPr>
          </a:p>
        </p:txBody>
      </p:sp>
      <p:grpSp>
        <p:nvGrpSpPr>
          <p:cNvPr id="28683" name="组合 15"/>
          <p:cNvGrpSpPr/>
          <p:nvPr userDrawn="1"/>
        </p:nvGrpSpPr>
        <p:grpSpPr>
          <a:xfrm>
            <a:off x="512763" y="3821113"/>
            <a:ext cx="2079625" cy="492125"/>
            <a:chOff x="513001" y="3821197"/>
            <a:chExt cx="2078794" cy="492343"/>
          </a:xfrm>
        </p:grpSpPr>
        <p:sp>
          <p:nvSpPr>
            <p:cNvPr id="17" name="矩形 16"/>
            <p:cNvSpPr/>
            <p:nvPr/>
          </p:nvSpPr>
          <p:spPr>
            <a:xfrm>
              <a:off x="513001"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18" name="直接连接符 17"/>
            <p:cNvCxnSpPr/>
            <p:nvPr/>
          </p:nvCxnSpPr>
          <p:spPr>
            <a:xfrm>
              <a:off x="513002"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12993" y="4076939"/>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48206"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1" name="直接连接符 20"/>
            <p:cNvCxnSpPr/>
            <p:nvPr/>
          </p:nvCxnSpPr>
          <p:spPr>
            <a:xfrm>
              <a:off x="1048207"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1048198" y="4076939"/>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583408"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1583411"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1583404" y="4076939"/>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118610"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18614"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18606" y="4076939"/>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60661"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sp>
          <p:nvSpPr>
            <p:cNvPr id="30" name="TextBox 14"/>
            <p:cNvSpPr txBox="1"/>
            <p:nvPr/>
          </p:nvSpPr>
          <p:spPr>
            <a:xfrm>
              <a:off x="1102823"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1" name="TextBox 14"/>
            <p:cNvSpPr txBox="1"/>
            <p:nvPr/>
          </p:nvSpPr>
          <p:spPr>
            <a:xfrm>
              <a:off x="554487" y="3821197"/>
              <a:ext cx="389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2" name="TextBox 14"/>
            <p:cNvSpPr txBox="1"/>
            <p:nvPr/>
          </p:nvSpPr>
          <p:spPr>
            <a:xfrm>
              <a:off x="1610717"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gr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grpSp>
        <p:nvGrpSpPr>
          <p:cNvPr id="9" name="组合 8"/>
          <p:cNvGrpSpPr/>
          <p:nvPr userDrawn="1"/>
        </p:nvGrpSpPr>
        <p:grpSpPr>
          <a:xfrm>
            <a:off x="3500438" y="1746250"/>
            <a:ext cx="1041400" cy="1041400"/>
            <a:chOff x="3555369" y="1745600"/>
            <a:chExt cx="1042180" cy="1042174"/>
          </a:xfrm>
        </p:grpSpPr>
        <p:sp>
          <p:nvSpPr>
            <p:cNvPr id="10" name="矩形 9"/>
            <p:cNvSpPr/>
            <p:nvPr/>
          </p:nvSpPr>
          <p:spPr>
            <a:xfrm>
              <a:off x="3555369" y="1745600"/>
              <a:ext cx="1042180" cy="1042174"/>
            </a:xfrm>
            <a:prstGeom prst="rect">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1" name="直接连接符 10"/>
            <p:cNvCxnSpPr/>
            <p:nvPr/>
          </p:nvCxnSpPr>
          <p:spPr>
            <a:xfrm>
              <a:off x="3555369" y="2266687"/>
              <a:ext cx="1042180"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3555372" y="2266687"/>
              <a:ext cx="1042174"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矩形 13"/>
          <p:cNvSpPr/>
          <p:nvPr/>
        </p:nvSpPr>
        <p:spPr>
          <a:xfrm>
            <a:off x="-13522" y="3651870"/>
            <a:ext cx="3131840" cy="83099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9704" name="Picture 6" descr="G:\2016我图\两会\ooopic_10194892_b0c64675b11c678cafbc\004.png"/>
          <p:cNvPicPr>
            <a:picLocks noChangeAspect="1"/>
          </p:cNvPicPr>
          <p:nvPr userDrawn="1"/>
        </p:nvPicPr>
        <p:blipFill>
          <a:blip r:embed="rId2"/>
          <a:stretch>
            <a:fillRect/>
          </a:stretch>
        </p:blipFill>
        <p:spPr>
          <a:xfrm>
            <a:off x="0" y="6350"/>
            <a:ext cx="2789238" cy="1719263"/>
          </a:xfrm>
          <a:prstGeom prst="rect">
            <a:avLst/>
          </a:prstGeom>
          <a:noFill/>
          <a:ln w="9525">
            <a:noFill/>
          </a:ln>
        </p:spPr>
      </p:pic>
      <p:sp>
        <p:nvSpPr>
          <p:cNvPr id="16"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7" name="TextBox 40"/>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29707" name="Picture 3" descr="C:\Users\xb\Desktop\53bf653e36a06.png"/>
          <p:cNvPicPr>
            <a:picLocks noChangeAspect="1"/>
          </p:cNvPicPr>
          <p:nvPr userDrawn="1"/>
        </p:nvPicPr>
        <p:blipFill>
          <a:blip r:embed="rId3"/>
          <a:stretch>
            <a:fillRect/>
          </a:stretch>
        </p:blipFill>
        <p:spPr>
          <a:xfrm>
            <a:off x="1516063" y="466725"/>
            <a:ext cx="1419225" cy="1258888"/>
          </a:xfrm>
          <a:prstGeom prst="rect">
            <a:avLst/>
          </a:prstGeom>
          <a:noFill/>
          <a:ln w="9525">
            <a:noFill/>
          </a:ln>
        </p:spPr>
      </p:pic>
      <p:sp>
        <p:nvSpPr>
          <p:cNvPr id="19" name="TextBox 14"/>
          <p:cNvSpPr txBox="1"/>
          <p:nvPr/>
        </p:nvSpPr>
        <p:spPr>
          <a:xfrm>
            <a:off x="90488" y="4683125"/>
            <a:ext cx="2803525" cy="369888"/>
          </a:xfrm>
          <a:prstGeom prst="rect">
            <a:avLst/>
          </a:prstGeom>
          <a:noFill/>
          <a:effectLst>
            <a:outerShdw blurRad="50800" dist="38100" dir="2700000" algn="tl" rotWithShape="0">
              <a:prstClr val="black">
                <a:alpha val="40000"/>
              </a:prstClr>
            </a:outerShdw>
          </a:effectLst>
        </p:spPr>
        <p:txBody>
          <a:bodyPr wrap="square" rtlCol="0">
            <a:spAutoFit/>
          </a:bodyPr>
          <a:lstStyle/>
          <a:p>
            <a:pPr lvl="0" indent="0" algn="r" defTabSz="914400" fontAlgn="base"/>
            <a:r>
              <a:rPr lang="zh-CN" altLang="en-US" strike="noStrike" noProof="1">
                <a:solidFill>
                  <a:srgbClr val="FFF2CC"/>
                </a:solidFill>
                <a:latin typeface="华文行楷" panose="02010800040101010101" pitchFamily="2" charset="-122"/>
                <a:ea typeface="华文行楷" panose="02010800040101010101" pitchFamily="2" charset="-122"/>
                <a:cs typeface="+mn-cs"/>
              </a:rPr>
              <a:t>中国共产党</a:t>
            </a:r>
            <a:r>
              <a:rPr lang="en-US" altLang="zh-CN" strike="noStrike" noProof="1">
                <a:solidFill>
                  <a:srgbClr val="FFF2CC"/>
                </a:solidFill>
                <a:latin typeface="华文行楷" panose="02010800040101010101" pitchFamily="2" charset="-122"/>
                <a:ea typeface="华文行楷" panose="02010800040101010101" pitchFamily="2" charset="-122"/>
                <a:cs typeface="+mn-cs"/>
              </a:rPr>
              <a:t>·</a:t>
            </a:r>
            <a:r>
              <a:rPr lang="en-US" altLang="zh-CN" strike="noStrike" noProof="1">
                <a:solidFill>
                  <a:srgbClr val="FFF2CC"/>
                </a:solidFill>
                <a:latin typeface="Impact" panose="020B0806030902050204" pitchFamily="34" charset="0"/>
                <a:ea typeface="华文行楷" panose="02010800040101010101" pitchFamily="2" charset="-122"/>
                <a:cs typeface="+mn-cs"/>
              </a:rPr>
              <a:t>2016</a:t>
            </a:r>
            <a:endParaRPr lang="en-US" altLang="zh-CN" strike="noStrike" noProof="1">
              <a:solidFill>
                <a:srgbClr val="FFF2CC"/>
              </a:solidFill>
              <a:latin typeface="Impact" panose="020B0806030902050204" pitchFamily="34" charset="0"/>
              <a:ea typeface="华文行楷" panose="02010800040101010101" pitchFamily="2" charset="-122"/>
            </a:endParaRPr>
          </a:p>
        </p:txBody>
      </p:sp>
      <p:grpSp>
        <p:nvGrpSpPr>
          <p:cNvPr id="29709" name="组合 19"/>
          <p:cNvGrpSpPr/>
          <p:nvPr userDrawn="1"/>
        </p:nvGrpSpPr>
        <p:grpSpPr>
          <a:xfrm>
            <a:off x="512763" y="3821113"/>
            <a:ext cx="2079625" cy="492125"/>
            <a:chOff x="513001" y="3821197"/>
            <a:chExt cx="2078794" cy="492343"/>
          </a:xfrm>
        </p:grpSpPr>
        <p:sp>
          <p:nvSpPr>
            <p:cNvPr id="21" name="矩形 20"/>
            <p:cNvSpPr/>
            <p:nvPr/>
          </p:nvSpPr>
          <p:spPr>
            <a:xfrm>
              <a:off x="513001"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2" name="直接连接符 21"/>
            <p:cNvCxnSpPr/>
            <p:nvPr/>
          </p:nvCxnSpPr>
          <p:spPr>
            <a:xfrm>
              <a:off x="513002"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512993" y="4076939"/>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48206"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 name="直接连接符 24"/>
            <p:cNvCxnSpPr/>
            <p:nvPr/>
          </p:nvCxnSpPr>
          <p:spPr>
            <a:xfrm>
              <a:off x="1048207"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1048198" y="4076939"/>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583408"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8" name="直接连接符 27"/>
            <p:cNvCxnSpPr/>
            <p:nvPr/>
          </p:nvCxnSpPr>
          <p:spPr>
            <a:xfrm>
              <a:off x="1583411"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583404" y="4076939"/>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118610"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31" name="直接连接符 30"/>
            <p:cNvCxnSpPr/>
            <p:nvPr/>
          </p:nvCxnSpPr>
          <p:spPr>
            <a:xfrm>
              <a:off x="2118614"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2118606" y="4076939"/>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14"/>
            <p:cNvSpPr txBox="1"/>
            <p:nvPr/>
          </p:nvSpPr>
          <p:spPr>
            <a:xfrm>
              <a:off x="2160661"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sp>
          <p:nvSpPr>
            <p:cNvPr id="34" name="TextBox 14"/>
            <p:cNvSpPr txBox="1"/>
            <p:nvPr/>
          </p:nvSpPr>
          <p:spPr>
            <a:xfrm>
              <a:off x="1102823"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5" name="TextBox 14"/>
            <p:cNvSpPr txBox="1"/>
            <p:nvPr/>
          </p:nvSpPr>
          <p:spPr>
            <a:xfrm>
              <a:off x="554487" y="3821197"/>
              <a:ext cx="389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6" name="TextBox 14"/>
            <p:cNvSpPr txBox="1"/>
            <p:nvPr/>
          </p:nvSpPr>
          <p:spPr>
            <a:xfrm>
              <a:off x="1610717"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grpSp>
      <p:pic>
        <p:nvPicPr>
          <p:cNvPr id="7" name="Picture 2" descr="G:\2016我图\两会\ooopic_10194892_b0c64675b11c678cafbc\001.png"/>
          <p:cNvPicPr>
            <a:picLocks noChangeAspect="1" noChangeArrowheads="1"/>
          </p:cNvPicPr>
          <p:nvPr/>
        </p:nvPicPr>
        <p:blipFill>
          <a:blip r:embed="rId4"/>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占位符 4"/>
          <p:cNvSpPr>
            <a:spLocks noGrp="1"/>
          </p:cNvSpPr>
          <p:nvPr>
            <p:ph type="body" sz="quarter" idx="10"/>
          </p:nvPr>
        </p:nvSpPr>
        <p:spPr>
          <a:xfrm>
            <a:off x="3491880" y="1898156"/>
            <a:ext cx="1057880" cy="737063"/>
          </a:xfrm>
          <a:ln>
            <a:noFill/>
          </a:ln>
          <a:effectLst/>
        </p:spPr>
        <p:txBody>
          <a:bodyPr anchor="ctr" anchorCtr="0">
            <a:noAutofit/>
          </a:bodyPr>
          <a:lstStyle>
            <a:lvl1pPr marL="0" indent="0" algn="ctr">
              <a:buNone/>
              <a:defRPr sz="6000">
                <a:solidFill>
                  <a:schemeClr val="accent1"/>
                </a:solidFill>
                <a:effectLst>
                  <a:outerShdw blurRad="50800" dist="38100" algn="l" rotWithShape="0">
                    <a:prstClr val="black">
                      <a:alpha val="40000"/>
                    </a:prstClr>
                  </a:outerShdw>
                </a:effectLst>
                <a:latin typeface="Impact" panose="020B0806030902050204" pitchFamily="34" charset="0"/>
              </a:defRPr>
            </a:lvl1pPr>
          </a:lstStyle>
          <a:p>
            <a:pPr lvl="0" fontAlgn="auto"/>
            <a:r>
              <a:rPr lang="zh-CN" altLang="en-US" strike="noStrike" noProof="1" smtClean="0"/>
              <a:t>单击此处编辑母版文本样式</a:t>
            </a:r>
          </a:p>
        </p:txBody>
      </p:sp>
      <p:sp>
        <p:nvSpPr>
          <p:cNvPr id="25" name="文本占位符 4"/>
          <p:cNvSpPr>
            <a:spLocks noGrp="1"/>
          </p:cNvSpPr>
          <p:nvPr>
            <p:ph type="body" sz="quarter" idx="11"/>
          </p:nvPr>
        </p:nvSpPr>
        <p:spPr>
          <a:xfrm>
            <a:off x="4572000" y="2067694"/>
            <a:ext cx="4323781" cy="737063"/>
          </a:xfrm>
          <a:effectLst/>
        </p:spPr>
        <p:txBody>
          <a:bodyPr anchor="ctr" anchorCtr="0">
            <a:noAutofit/>
          </a:bodyPr>
          <a:lstStyle>
            <a:lvl1pPr marL="0" indent="0" algn="l">
              <a:buNone/>
              <a:defRPr sz="2800" b="1" baseline="0">
                <a:solidFill>
                  <a:schemeClr val="accent1"/>
                </a:solidFill>
                <a:latin typeface="+mj-ea"/>
                <a:ea typeface="+mj-ea"/>
              </a:defRPr>
            </a:lvl1pPr>
          </a:lstStyle>
          <a:p>
            <a:pPr lvl="0" fontAlgn="auto"/>
            <a:r>
              <a:rPr lang="zh-CN" altLang="en-US" strike="noStrike" noProof="1" smtClean="0"/>
              <a:t>单击此处编辑母版文本样式</a:t>
            </a:r>
          </a:p>
        </p:txBody>
      </p:sp>
      <p:sp>
        <p:nvSpPr>
          <p:cNvPr id="3" name="日期占位符 2"/>
          <p:cNvSpPr>
            <a:spLocks noGrp="1"/>
          </p:cNvSpPr>
          <p:nvPr>
            <p:ph type="dt" sz="half" idx="12"/>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6" name="灯片编号占位符 5"/>
          <p:cNvSpPr>
            <a:spLocks noGrp="1"/>
          </p:cNvSpPr>
          <p:nvPr>
            <p:ph type="sldNum" sz="quarter" idx="1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5" name="文本框 17"/>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4"/>
            <a:ext cx="9329357" cy="4428006"/>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43663" y="627063"/>
            <a:ext cx="2622550" cy="431800"/>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两学一做</a:t>
            </a:r>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学习教育</a:t>
            </a:r>
            <a:endParaRPr lang="zh-CN" altLang="en-US" sz="2200" strike="noStrike" noProof="1">
              <a:latin typeface="华文行楷" panose="02010800040101010101" pitchFamily="2" charset="-122"/>
              <a:ea typeface="华文行楷" panose="02010800040101010101" pitchFamily="2" charset="-122"/>
            </a:endParaRP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ldLvl="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grpSp>
        <p:nvGrpSpPr>
          <p:cNvPr id="15" name="组合 14"/>
          <p:cNvGrpSpPr/>
          <p:nvPr userDrawn="1"/>
        </p:nvGrpSpPr>
        <p:grpSpPr>
          <a:xfrm>
            <a:off x="557213" y="2701925"/>
            <a:ext cx="2159000" cy="623888"/>
            <a:chOff x="556522" y="2701199"/>
            <a:chExt cx="2160000" cy="624541"/>
          </a:xfrm>
        </p:grpSpPr>
        <p:cxnSp>
          <p:nvCxnSpPr>
            <p:cNvPr id="16" name="直接连接符 15"/>
            <p:cNvCxnSpPr/>
            <p:nvPr/>
          </p:nvCxnSpPr>
          <p:spPr>
            <a:xfrm rot="5400000">
              <a:off x="1664506"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7"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1"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8"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4"/>
            <a:ext cx="9329357" cy="4428006"/>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文本框 39"/>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500" fill="hold"/>
                                        <p:tgtEl>
                                          <p:spTgt spid="15"/>
                                        </p:tgtEl>
                                        <p:attrNameLst>
                                          <p:attrName>ppt_x</p:attrName>
                                        </p:attrNameLst>
                                      </p:cBhvr>
                                      <p:tavLst>
                                        <p:tav tm="0">
                                          <p:val>
                                            <p:strVal val="0-#ppt_w/2"/>
                                          </p:val>
                                        </p:tav>
                                        <p:tav tm="100000">
                                          <p:val>
                                            <p:strVal val="#ppt_x"/>
                                          </p:val>
                                        </p:tav>
                                      </p:tavLst>
                                    </p:anim>
                                    <p:anim calcmode="lin" valueType="num">
                                      <p:cBhvr>
                                        <p:cTn id="22"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grpSp>
        <p:nvGrpSpPr>
          <p:cNvPr id="15" name="组合 14"/>
          <p:cNvGrpSpPr/>
          <p:nvPr userDrawn="1"/>
        </p:nvGrpSpPr>
        <p:grpSpPr>
          <a:xfrm>
            <a:off x="6372225" y="2701925"/>
            <a:ext cx="2160588" cy="623888"/>
            <a:chOff x="556522" y="2701199"/>
            <a:chExt cx="2160000" cy="624541"/>
          </a:xfrm>
        </p:grpSpPr>
        <p:cxnSp>
          <p:nvCxnSpPr>
            <p:cNvPr id="16" name="直接连接符 15"/>
            <p:cNvCxnSpPr/>
            <p:nvPr/>
          </p:nvCxnSpPr>
          <p:spPr>
            <a:xfrm rot="5400000">
              <a:off x="1664506"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7"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1"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8"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4"/>
            <a:ext cx="9329357" cy="4428006"/>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文本框 32"/>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500" fill="hold"/>
                                        <p:tgtEl>
                                          <p:spTgt spid="15"/>
                                        </p:tgtEl>
                                        <p:attrNameLst>
                                          <p:attrName>ppt_x</p:attrName>
                                        </p:attrNameLst>
                                      </p:cBhvr>
                                      <p:tavLst>
                                        <p:tav tm="0">
                                          <p:val>
                                            <p:strVal val="1+#ppt_w/2"/>
                                          </p:val>
                                        </p:tav>
                                        <p:tav tm="100000">
                                          <p:val>
                                            <p:strVal val="#ppt_x"/>
                                          </p:val>
                                        </p:tav>
                                      </p:tavLst>
                                    </p:anim>
                                    <p:anim calcmode="lin" valueType="num">
                                      <p:cBhvr>
                                        <p:cTn id="22"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1" name="文本框 33"/>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9" name="直接连接符 8"/>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27950" y="203200"/>
            <a:ext cx="1158875" cy="430213"/>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zh-CN" altLang="en-US" sz="2200" strike="noStrike" noProof="1">
                <a:latin typeface="华文行楷" panose="02010800040101010101" pitchFamily="2" charset="-122"/>
                <a:ea typeface="华文行楷" panose="02010800040101010101" pitchFamily="2" charset="-122"/>
                <a:cs typeface="+mn-cs"/>
              </a:rPr>
              <a:t>学习解读</a:t>
            </a:r>
            <a:endParaRPr lang="zh-CN" altLang="en-US" sz="2200" strike="noStrike" noProof="1">
              <a:latin typeface="华文行楷" panose="02010800040101010101" pitchFamily="2" charset="-122"/>
              <a:ea typeface="华文行楷" panose="02010800040101010101" pitchFamily="2" charset="-122"/>
            </a:endParaRPr>
          </a:p>
        </p:txBody>
      </p:sp>
      <p:grpSp>
        <p:nvGrpSpPr>
          <p:cNvPr id="33799" name="组合 13"/>
          <p:cNvGrpSpPr/>
          <p:nvPr userDrawn="1"/>
        </p:nvGrpSpPr>
        <p:grpSpPr>
          <a:xfrm>
            <a:off x="6910388" y="647700"/>
            <a:ext cx="1630362" cy="371475"/>
            <a:chOff x="7202983" y="649515"/>
            <a:chExt cx="1631152" cy="371286"/>
          </a:xfrm>
        </p:grpSpPr>
        <p:sp>
          <p:nvSpPr>
            <p:cNvPr id="15" name="矩形 14"/>
            <p:cNvSpPr/>
            <p:nvPr/>
          </p:nvSpPr>
          <p:spPr>
            <a:xfrm>
              <a:off x="720298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6" name="直接连接符 15"/>
            <p:cNvCxnSpPr/>
            <p:nvPr/>
          </p:nvCxnSpPr>
          <p:spPr>
            <a:xfrm>
              <a:off x="720298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7202974" y="835147"/>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803" name="TextBox 14"/>
            <p:cNvSpPr txBox="1"/>
            <p:nvPr/>
          </p:nvSpPr>
          <p:spPr>
            <a:xfrm>
              <a:off x="7213044" y="650492"/>
              <a:ext cx="351164"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两</a:t>
              </a:r>
            </a:p>
          </p:txBody>
        </p:sp>
        <p:sp>
          <p:nvSpPr>
            <p:cNvPr id="19" name="矩形 18"/>
            <p:cNvSpPr/>
            <p:nvPr/>
          </p:nvSpPr>
          <p:spPr>
            <a:xfrm>
              <a:off x="7622938"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7622938"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7622929" y="835147"/>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807" name="TextBox 14"/>
            <p:cNvSpPr txBox="1"/>
            <p:nvPr/>
          </p:nvSpPr>
          <p:spPr>
            <a:xfrm>
              <a:off x="7632998"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学</a:t>
              </a:r>
            </a:p>
          </p:txBody>
        </p:sp>
        <p:sp>
          <p:nvSpPr>
            <p:cNvPr id="23" name="矩形 22"/>
            <p:cNvSpPr/>
            <p:nvPr/>
          </p:nvSpPr>
          <p:spPr>
            <a:xfrm>
              <a:off x="804289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804289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8042884" y="835147"/>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811" name="TextBox 14"/>
            <p:cNvSpPr txBox="1"/>
            <p:nvPr/>
          </p:nvSpPr>
          <p:spPr>
            <a:xfrm>
              <a:off x="8052953"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一</a:t>
              </a:r>
            </a:p>
          </p:txBody>
        </p:sp>
        <p:sp>
          <p:nvSpPr>
            <p:cNvPr id="27" name="矩形 26"/>
            <p:cNvSpPr/>
            <p:nvPr/>
          </p:nvSpPr>
          <p:spPr>
            <a:xfrm>
              <a:off x="8462849"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8" name="直接连接符 27"/>
            <p:cNvCxnSpPr/>
            <p:nvPr/>
          </p:nvCxnSpPr>
          <p:spPr>
            <a:xfrm>
              <a:off x="8462849"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8462840" y="835147"/>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815" name="TextBox 14"/>
            <p:cNvSpPr txBox="1"/>
            <p:nvPr/>
          </p:nvSpPr>
          <p:spPr>
            <a:xfrm>
              <a:off x="8472909"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做</a:t>
              </a:r>
            </a:p>
          </p:txBody>
        </p:sp>
      </p:grpSp>
      <p:sp>
        <p:nvSpPr>
          <p:cNvPr id="3" name="文本占位符 2"/>
          <p:cNvSpPr>
            <a:spLocks noGrp="1"/>
          </p:cNvSpPr>
          <p:nvPr>
            <p:ph type="body" sz="quarter" idx="10"/>
          </p:nvPr>
        </p:nvSpPr>
        <p:spPr>
          <a:xfrm>
            <a:off x="539552" y="24748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1" name="组合 10"/>
          <p:cNvGrpSpPr>
            <a:grpSpLocks noChangeAspect="1"/>
          </p:cNvGrpSpPr>
          <p:nvPr/>
        </p:nvGrpSpPr>
        <p:grpSpPr>
          <a:xfrm>
            <a:off x="5645241" y="406091"/>
            <a:ext cx="1166570" cy="612000"/>
            <a:chOff x="738728" y="411510"/>
            <a:chExt cx="1928152" cy="1011538"/>
          </a:xfrm>
          <a:effectLst>
            <a:outerShdw blurRad="50800" dist="38100" dir="5400000" algn="t" rotWithShape="0">
              <a:prstClr val="black">
                <a:alpha val="40000"/>
              </a:prstClr>
            </a:outerShdw>
          </a:effectLst>
        </p:grpSpPr>
        <p:pic>
          <p:nvPicPr>
            <p:cNvPr id="12" name="Picture 2" descr="C:\Users\xb\Desktop\素材--党建\PNG--党（国）徽旗\党旗红旗\16sucai_20150709173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xb\Desktop\53bf653e36a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bldLvl="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084638"/>
            <a:ext cx="9144000" cy="1027113"/>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4" name="矩形 3"/>
          <p:cNvSpPr/>
          <p:nvPr userDrawn="1"/>
        </p:nvSpPr>
        <p:spPr>
          <a:xfrm>
            <a:off x="0" y="0"/>
            <a:ext cx="9144000" cy="377825"/>
          </a:xfrm>
          <a:prstGeom prst="rect">
            <a:avLst/>
          </a:prstGeom>
          <a:solidFill>
            <a:srgbClr val="008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kumimoji="1" lang="zh-CN" altLang="en-US" sz="1015" strike="noStrike" noProof="1"/>
          </a:p>
        </p:txBody>
      </p:sp>
      <p:sp>
        <p:nvSpPr>
          <p:cNvPr id="5" name="文本占位符 2"/>
          <p:cNvSpPr>
            <a:spLocks noGrp="1"/>
          </p:cNvSpPr>
          <p:nvPr>
            <p:ph type="body" sz="quarter" idx="11" hasCustomPrompt="1"/>
          </p:nvPr>
        </p:nvSpPr>
        <p:spPr>
          <a:xfrm>
            <a:off x="91440" y="28577"/>
            <a:ext cx="8961120" cy="320039"/>
          </a:xfrm>
          <a:prstGeom prst="rect">
            <a:avLst/>
          </a:prstGeom>
        </p:spPr>
        <p:txBody>
          <a:bodyPr/>
          <a:lstStyle>
            <a:lvl1pPr marL="0" indent="0" algn="l">
              <a:lnSpc>
                <a:spcPct val="130000"/>
              </a:lnSpc>
              <a:buNone/>
              <a:defRPr sz="1015" b="1" baseline="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fontAlgn="auto"/>
            <a:r>
              <a:rPr kumimoji="1" lang="en-US" altLang="zh-CN" sz="1015" strike="noStrike" noProof="1"/>
              <a:t>CLICK</a:t>
            </a:r>
            <a:r>
              <a:rPr kumimoji="1" lang="zh-CN" altLang="en-US" sz="1015" strike="noStrike" noProof="1"/>
              <a:t> </a:t>
            </a:r>
            <a:r>
              <a:rPr kumimoji="1" lang="en-US" altLang="zh-CN" sz="1015" strike="noStrike" noProof="1"/>
              <a:t>HERE</a:t>
            </a:r>
            <a:r>
              <a:rPr kumimoji="1" lang="zh-CN" altLang="en-US" sz="1015" strike="noStrike" noProof="1"/>
              <a:t> </a:t>
            </a:r>
            <a:r>
              <a:rPr kumimoji="1" lang="en-US" altLang="zh-CN" sz="1015" strike="noStrike" noProof="1"/>
              <a:t>TO</a:t>
            </a:r>
            <a:r>
              <a:rPr kumimoji="1" lang="zh-CN" altLang="en-US" sz="1015" strike="noStrike" noProof="1"/>
              <a:t> </a:t>
            </a:r>
            <a:r>
              <a:rPr kumimoji="1" lang="en-US" altLang="zh-CN" sz="1015" strike="noStrike" noProof="1"/>
              <a:t>ADD</a:t>
            </a:r>
            <a:r>
              <a:rPr kumimoji="1" lang="zh-CN" altLang="en-US" sz="1015" strike="noStrike" noProof="1"/>
              <a:t> </a:t>
            </a:r>
            <a:r>
              <a:rPr kumimoji="1" lang="en-US" altLang="zh-CN" sz="1015" strike="noStrike" noProof="1"/>
              <a:t>YOUR</a:t>
            </a:r>
            <a:r>
              <a:rPr kumimoji="1" lang="zh-CN" altLang="en-US" sz="1015" strike="noStrike" noProof="1"/>
              <a:t> </a:t>
            </a:r>
            <a:r>
              <a:rPr kumimoji="1" lang="en-US" altLang="zh-CN" sz="1015" strike="noStrike" noProof="1"/>
              <a:t>TITLE</a:t>
            </a:r>
            <a:endParaRPr kumimoji="1" lang="zh-CN" altLang="en-US" strike="noStrike" noProof="1"/>
          </a:p>
        </p:txBody>
      </p:sp>
      <p:sp>
        <p:nvSpPr>
          <p:cNvPr id="2" name="日期占位符 1"/>
          <p:cNvSpPr>
            <a:spLocks noGrp="1"/>
          </p:cNvSpPr>
          <p:nvPr>
            <p:ph type="dt" sz="half" idx="12"/>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4"/>
          </p:nvPr>
        </p:nvSpPr>
        <p:spPr>
          <a:xfrm>
            <a:off x="6553200" y="4767263"/>
            <a:ext cx="2133600" cy="274638"/>
          </a:xfrm>
          <a:prstGeom prst="rect">
            <a:avLst/>
          </a:prstGeom>
        </p:spPr>
        <p:txBody>
          <a:bodyPr vert="horz" lIns="91440" tIns="45720" rIns="91440" bIns="45720" rtlCol="0" anchor="ct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p:nvSpPr>
        <p:spPr>
          <a:xfrm>
            <a:off x="0" y="0"/>
            <a:ext cx="9144000" cy="51435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p:nvSpPr>
        <p:spPr>
          <a:xfrm>
            <a:off x="0" y="0"/>
            <a:ext cx="9144000" cy="51435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矩形 9"/>
          <p:cNvSpPr/>
          <p:nvPr/>
        </p:nvSpPr>
        <p:spPr>
          <a:xfrm>
            <a:off x="-13522" y="3651870"/>
            <a:ext cx="3131840" cy="83099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37894" name="Picture 6" descr="G:\2016我图\两会\ooopic_10194892_b0c64675b11c678cafbc\004.png"/>
          <p:cNvPicPr>
            <a:picLocks noChangeAspect="1"/>
          </p:cNvPicPr>
          <p:nvPr userDrawn="1"/>
        </p:nvPicPr>
        <p:blipFill>
          <a:blip r:embed="rId3"/>
          <a:stretch>
            <a:fillRect/>
          </a:stretch>
        </p:blipFill>
        <p:spPr>
          <a:xfrm>
            <a:off x="0" y="6350"/>
            <a:ext cx="2789238" cy="1719263"/>
          </a:xfrm>
          <a:prstGeom prst="rect">
            <a:avLst/>
          </a:prstGeom>
          <a:noFill/>
          <a:ln w="9525">
            <a:noFill/>
          </a:ln>
        </p:spPr>
      </p:pic>
      <p:sp>
        <p:nvSpPr>
          <p:cNvPr id="12"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3" name="TextBox 12"/>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37897" name="Picture 3" descr="C:\Users\xb\Desktop\53bf653e36a06.png"/>
          <p:cNvPicPr>
            <a:picLocks noChangeAspect="1"/>
          </p:cNvPicPr>
          <p:nvPr userDrawn="1"/>
        </p:nvPicPr>
        <p:blipFill>
          <a:blip r:embed="rId4"/>
          <a:stretch>
            <a:fillRect/>
          </a:stretch>
        </p:blipFill>
        <p:spPr>
          <a:xfrm>
            <a:off x="1516063" y="466725"/>
            <a:ext cx="1419225" cy="1258888"/>
          </a:xfrm>
          <a:prstGeom prst="rect">
            <a:avLst/>
          </a:prstGeom>
          <a:noFill/>
          <a:ln w="9525">
            <a:noFill/>
          </a:ln>
        </p:spPr>
      </p:pic>
      <p:sp>
        <p:nvSpPr>
          <p:cNvPr id="15" name="TextBox 14"/>
          <p:cNvSpPr txBox="1"/>
          <p:nvPr/>
        </p:nvSpPr>
        <p:spPr>
          <a:xfrm>
            <a:off x="90488" y="4683125"/>
            <a:ext cx="2803525" cy="369888"/>
          </a:xfrm>
          <a:prstGeom prst="rect">
            <a:avLst/>
          </a:prstGeom>
          <a:noFill/>
          <a:effectLst>
            <a:outerShdw blurRad="50800" dist="38100" dir="2700000" algn="tl" rotWithShape="0">
              <a:prstClr val="black">
                <a:alpha val="40000"/>
              </a:prstClr>
            </a:outerShdw>
          </a:effectLst>
        </p:spPr>
        <p:txBody>
          <a:bodyPr wrap="square" rtlCol="0">
            <a:spAutoFit/>
          </a:bodyPr>
          <a:lstStyle/>
          <a:p>
            <a:pPr lvl="0" indent="0" algn="r" defTabSz="914400" fontAlgn="base"/>
            <a:r>
              <a:rPr lang="zh-CN" altLang="en-US" strike="noStrike" noProof="1">
                <a:solidFill>
                  <a:srgbClr val="FFF2CC"/>
                </a:solidFill>
                <a:latin typeface="华文行楷" panose="02010800040101010101" pitchFamily="2" charset="-122"/>
                <a:ea typeface="华文行楷" panose="02010800040101010101" pitchFamily="2" charset="-122"/>
                <a:cs typeface="+mn-cs"/>
              </a:rPr>
              <a:t>中国共产党</a:t>
            </a:r>
            <a:r>
              <a:rPr lang="en-US" altLang="zh-CN" strike="noStrike" noProof="1">
                <a:solidFill>
                  <a:srgbClr val="FFF2CC"/>
                </a:solidFill>
                <a:latin typeface="华文行楷" panose="02010800040101010101" pitchFamily="2" charset="-122"/>
                <a:ea typeface="华文行楷" panose="02010800040101010101" pitchFamily="2" charset="-122"/>
                <a:cs typeface="+mn-cs"/>
              </a:rPr>
              <a:t>·</a:t>
            </a:r>
            <a:r>
              <a:rPr lang="en-US" altLang="zh-CN" strike="noStrike" noProof="1">
                <a:solidFill>
                  <a:srgbClr val="FFF2CC"/>
                </a:solidFill>
                <a:latin typeface="Impact" panose="020B0806030902050204" pitchFamily="34" charset="0"/>
                <a:ea typeface="华文行楷" panose="02010800040101010101" pitchFamily="2" charset="-122"/>
                <a:cs typeface="+mn-cs"/>
              </a:rPr>
              <a:t>2016</a:t>
            </a:r>
            <a:endParaRPr lang="en-US" altLang="zh-CN" strike="noStrike" noProof="1">
              <a:solidFill>
                <a:srgbClr val="FFF2CC"/>
              </a:solidFill>
              <a:latin typeface="Impact" panose="020B0806030902050204" pitchFamily="34" charset="0"/>
              <a:ea typeface="华文行楷" panose="02010800040101010101" pitchFamily="2" charset="-122"/>
            </a:endParaRPr>
          </a:p>
        </p:txBody>
      </p:sp>
      <p:grpSp>
        <p:nvGrpSpPr>
          <p:cNvPr id="37899" name="组合 15"/>
          <p:cNvGrpSpPr/>
          <p:nvPr userDrawn="1"/>
        </p:nvGrpSpPr>
        <p:grpSpPr>
          <a:xfrm>
            <a:off x="512763" y="3821113"/>
            <a:ext cx="2079625" cy="492125"/>
            <a:chOff x="513001" y="3821197"/>
            <a:chExt cx="2078794" cy="492343"/>
          </a:xfrm>
        </p:grpSpPr>
        <p:sp>
          <p:nvSpPr>
            <p:cNvPr id="17" name="矩形 16"/>
            <p:cNvSpPr/>
            <p:nvPr/>
          </p:nvSpPr>
          <p:spPr>
            <a:xfrm>
              <a:off x="513001"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18" name="直接连接符 17"/>
            <p:cNvCxnSpPr/>
            <p:nvPr/>
          </p:nvCxnSpPr>
          <p:spPr>
            <a:xfrm>
              <a:off x="513002"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12993" y="4076939"/>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48206"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1" name="直接连接符 20"/>
            <p:cNvCxnSpPr/>
            <p:nvPr/>
          </p:nvCxnSpPr>
          <p:spPr>
            <a:xfrm>
              <a:off x="1048207"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1048198" y="4076939"/>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583408"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1583411"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1583404" y="4076939"/>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118610"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18614"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18606" y="4076939"/>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60661"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sp>
          <p:nvSpPr>
            <p:cNvPr id="30" name="TextBox 14"/>
            <p:cNvSpPr txBox="1"/>
            <p:nvPr/>
          </p:nvSpPr>
          <p:spPr>
            <a:xfrm>
              <a:off x="1102823"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1" name="TextBox 14"/>
            <p:cNvSpPr txBox="1"/>
            <p:nvPr/>
          </p:nvSpPr>
          <p:spPr>
            <a:xfrm>
              <a:off x="554487" y="3821197"/>
              <a:ext cx="389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2" name="TextBox 14"/>
            <p:cNvSpPr txBox="1"/>
            <p:nvPr/>
          </p:nvSpPr>
          <p:spPr>
            <a:xfrm>
              <a:off x="1610717"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gr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grpSp>
        <p:nvGrpSpPr>
          <p:cNvPr id="9" name="组合 8"/>
          <p:cNvGrpSpPr/>
          <p:nvPr userDrawn="1"/>
        </p:nvGrpSpPr>
        <p:grpSpPr>
          <a:xfrm>
            <a:off x="3500438" y="1746250"/>
            <a:ext cx="1041400" cy="1041400"/>
            <a:chOff x="3555369" y="1745600"/>
            <a:chExt cx="1042180" cy="1042174"/>
          </a:xfrm>
        </p:grpSpPr>
        <p:sp>
          <p:nvSpPr>
            <p:cNvPr id="10" name="矩形 9"/>
            <p:cNvSpPr/>
            <p:nvPr/>
          </p:nvSpPr>
          <p:spPr>
            <a:xfrm>
              <a:off x="3555369" y="1745600"/>
              <a:ext cx="1042180" cy="1042174"/>
            </a:xfrm>
            <a:prstGeom prst="rect">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1" name="直接连接符 10"/>
            <p:cNvCxnSpPr/>
            <p:nvPr/>
          </p:nvCxnSpPr>
          <p:spPr>
            <a:xfrm>
              <a:off x="3555369" y="2266687"/>
              <a:ext cx="1042180"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3555372" y="2266687"/>
              <a:ext cx="1042174"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38920" name="Picture 6" descr="G:\2016我图\两会\ooopic_10194892_b0c64675b11c678cafbc\004.png"/>
          <p:cNvPicPr>
            <a:picLocks noChangeAspect="1"/>
          </p:cNvPicPr>
          <p:nvPr userDrawn="1"/>
        </p:nvPicPr>
        <p:blipFill>
          <a:blip r:embed="rId2"/>
          <a:stretch>
            <a:fillRect/>
          </a:stretch>
        </p:blipFill>
        <p:spPr>
          <a:xfrm>
            <a:off x="0" y="6350"/>
            <a:ext cx="2789238" cy="1719263"/>
          </a:xfrm>
          <a:prstGeom prst="rect">
            <a:avLst/>
          </a:prstGeom>
          <a:noFill/>
          <a:ln w="9525">
            <a:noFill/>
          </a:ln>
        </p:spPr>
      </p:pic>
      <p:sp>
        <p:nvSpPr>
          <p:cNvPr id="16"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7" name="TextBox 40"/>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38923" name="Picture 3" descr="C:\Users\xb\Desktop\53bf653e36a06.png"/>
          <p:cNvPicPr>
            <a:picLocks noChangeAspect="1"/>
          </p:cNvPicPr>
          <p:nvPr userDrawn="1"/>
        </p:nvPicPr>
        <p:blipFill>
          <a:blip r:embed="rId3"/>
          <a:stretch>
            <a:fillRect/>
          </a:stretch>
        </p:blipFill>
        <p:spPr>
          <a:xfrm>
            <a:off x="1516063" y="466725"/>
            <a:ext cx="1419225" cy="1258888"/>
          </a:xfrm>
          <a:prstGeom prst="rect">
            <a:avLst/>
          </a:prstGeom>
          <a:noFill/>
          <a:ln w="9525">
            <a:noFill/>
          </a:ln>
        </p:spPr>
      </p:pic>
      <p:pic>
        <p:nvPicPr>
          <p:cNvPr id="7" name="Picture 2" descr="G:\2016我图\两会\ooopic_10194892_b0c64675b11c678cafbc\001.png"/>
          <p:cNvPicPr>
            <a:picLocks noChangeAspect="1" noChangeArrowheads="1"/>
          </p:cNvPicPr>
          <p:nvPr/>
        </p:nvPicPr>
        <p:blipFill>
          <a:blip r:embed="rId4"/>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占位符 4"/>
          <p:cNvSpPr>
            <a:spLocks noGrp="1"/>
          </p:cNvSpPr>
          <p:nvPr>
            <p:ph type="body" sz="quarter" idx="10"/>
          </p:nvPr>
        </p:nvSpPr>
        <p:spPr>
          <a:xfrm>
            <a:off x="3491880" y="1898156"/>
            <a:ext cx="1057880" cy="737063"/>
          </a:xfrm>
          <a:ln>
            <a:noFill/>
          </a:ln>
          <a:effectLst/>
        </p:spPr>
        <p:txBody>
          <a:bodyPr anchor="ctr" anchorCtr="0">
            <a:noAutofit/>
          </a:bodyPr>
          <a:lstStyle>
            <a:lvl1pPr marL="0" indent="0" algn="ctr">
              <a:buNone/>
              <a:defRPr sz="6000">
                <a:solidFill>
                  <a:schemeClr val="accent1"/>
                </a:solidFill>
                <a:effectLst>
                  <a:outerShdw blurRad="50800" dist="38100" algn="l" rotWithShape="0">
                    <a:prstClr val="black">
                      <a:alpha val="40000"/>
                    </a:prstClr>
                  </a:outerShdw>
                </a:effectLst>
                <a:latin typeface="Impact" panose="020B0806030902050204" pitchFamily="34" charset="0"/>
              </a:defRPr>
            </a:lvl1pPr>
          </a:lstStyle>
          <a:p>
            <a:pPr lvl="0" fontAlgn="auto"/>
            <a:r>
              <a:rPr lang="zh-CN" altLang="en-US" strike="noStrike" noProof="1" smtClean="0"/>
              <a:t>单击此处编辑母版文本样式</a:t>
            </a:r>
          </a:p>
        </p:txBody>
      </p:sp>
      <p:sp>
        <p:nvSpPr>
          <p:cNvPr id="25" name="文本占位符 4"/>
          <p:cNvSpPr>
            <a:spLocks noGrp="1"/>
          </p:cNvSpPr>
          <p:nvPr>
            <p:ph type="body" sz="quarter" idx="11"/>
          </p:nvPr>
        </p:nvSpPr>
        <p:spPr>
          <a:xfrm>
            <a:off x="4572000" y="2067694"/>
            <a:ext cx="4323781" cy="737063"/>
          </a:xfrm>
          <a:effectLst/>
        </p:spPr>
        <p:txBody>
          <a:bodyPr anchor="ctr" anchorCtr="0">
            <a:noAutofit/>
          </a:bodyPr>
          <a:lstStyle>
            <a:lvl1pPr marL="0" indent="0" algn="l">
              <a:buNone/>
              <a:defRPr sz="2800" b="1" baseline="0">
                <a:solidFill>
                  <a:schemeClr val="accent1"/>
                </a:solidFill>
                <a:latin typeface="+mj-ea"/>
                <a:ea typeface="+mj-ea"/>
              </a:defRPr>
            </a:lvl1pPr>
          </a:lstStyle>
          <a:p>
            <a:pPr lvl="0" fontAlgn="auto"/>
            <a:r>
              <a:rPr lang="zh-CN" altLang="en-US" strike="noStrike" noProof="1" smtClean="0"/>
              <a:t>单击此处编辑母版文本样式</a:t>
            </a:r>
          </a:p>
        </p:txBody>
      </p:sp>
      <p:sp>
        <p:nvSpPr>
          <p:cNvPr id="4" name="页脚占位符 3"/>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6" name="灯片编号占位符 5"/>
          <p:cNvSpPr>
            <a:spLocks noGrp="1"/>
          </p:cNvSpPr>
          <p:nvPr>
            <p:ph type="sldNum" sz="quarter" idx="1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5" name="文本框 17"/>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5"/>
            <a:ext cx="9329357" cy="4428008"/>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43663" y="627063"/>
            <a:ext cx="2622550" cy="431800"/>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两学一做</a:t>
            </a:r>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学习教育</a:t>
            </a:r>
            <a:endParaRPr lang="zh-CN" altLang="en-US" sz="2200" strike="noStrike" noProof="1">
              <a:latin typeface="华文行楷" panose="02010800040101010101" pitchFamily="2" charset="-122"/>
              <a:ea typeface="华文行楷" panose="02010800040101010101" pitchFamily="2" charset="-122"/>
            </a:endParaRP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ldLvl="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grpSp>
        <p:nvGrpSpPr>
          <p:cNvPr id="15" name="组合 14"/>
          <p:cNvGrpSpPr/>
          <p:nvPr userDrawn="1"/>
        </p:nvGrpSpPr>
        <p:grpSpPr>
          <a:xfrm>
            <a:off x="557213" y="2701925"/>
            <a:ext cx="2159000" cy="623888"/>
            <a:chOff x="556522" y="2701199"/>
            <a:chExt cx="2160000" cy="624541"/>
          </a:xfrm>
        </p:grpSpPr>
        <p:cxnSp>
          <p:nvCxnSpPr>
            <p:cNvPr id="16" name="直接连接符 15"/>
            <p:cNvCxnSpPr/>
            <p:nvPr/>
          </p:nvCxnSpPr>
          <p:spPr>
            <a:xfrm rot="5400000">
              <a:off x="1664506"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7"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1"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8"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5"/>
            <a:ext cx="9329357" cy="4428008"/>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43663" y="627063"/>
            <a:ext cx="2622550" cy="431800"/>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两学一做</a:t>
            </a:r>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学习教育</a:t>
            </a:r>
            <a:endParaRPr lang="zh-CN" altLang="en-US" sz="2200" strike="noStrike" noProof="1">
              <a:latin typeface="华文行楷" panose="02010800040101010101" pitchFamily="2" charset="-122"/>
              <a:ea typeface="华文行楷" panose="02010800040101010101" pitchFamily="2" charset="-122"/>
            </a:endParaRPr>
          </a:p>
        </p:txBody>
      </p:sp>
      <p:sp>
        <p:nvSpPr>
          <p:cNvPr id="34" name="文本框 39"/>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500" fill="hold"/>
                                        <p:tgtEl>
                                          <p:spTgt spid="15"/>
                                        </p:tgtEl>
                                        <p:attrNameLst>
                                          <p:attrName>ppt_x</p:attrName>
                                        </p:attrNameLst>
                                      </p:cBhvr>
                                      <p:tavLst>
                                        <p:tav tm="0">
                                          <p:val>
                                            <p:strVal val="0-#ppt_w/2"/>
                                          </p:val>
                                        </p:tav>
                                        <p:tav tm="100000">
                                          <p:val>
                                            <p:strVal val="#ppt_x"/>
                                          </p:val>
                                        </p:tav>
                                      </p:tavLst>
                                    </p:anim>
                                    <p:anim calcmode="lin" valueType="num">
                                      <p:cBhvr>
                                        <p:cTn id="25"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3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grpSp>
        <p:nvGrpSpPr>
          <p:cNvPr id="15" name="组合 14"/>
          <p:cNvGrpSpPr/>
          <p:nvPr userDrawn="1"/>
        </p:nvGrpSpPr>
        <p:grpSpPr>
          <a:xfrm>
            <a:off x="6372225" y="2701925"/>
            <a:ext cx="2160588" cy="623888"/>
            <a:chOff x="556522" y="2701199"/>
            <a:chExt cx="2160000" cy="624541"/>
          </a:xfrm>
        </p:grpSpPr>
        <p:cxnSp>
          <p:nvCxnSpPr>
            <p:cNvPr id="16" name="直接连接符 15"/>
            <p:cNvCxnSpPr/>
            <p:nvPr/>
          </p:nvCxnSpPr>
          <p:spPr>
            <a:xfrm rot="5400000">
              <a:off x="1664506"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7"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1"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8" y="3008414"/>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5"/>
            <a:ext cx="9329357" cy="4428008"/>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43663" y="627063"/>
            <a:ext cx="2622550" cy="431800"/>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两学一做</a:t>
            </a:r>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学习教育</a:t>
            </a:r>
            <a:endParaRPr lang="zh-CN" altLang="en-US" sz="2200" strike="noStrike" noProof="1">
              <a:latin typeface="华文行楷" panose="02010800040101010101" pitchFamily="2" charset="-122"/>
              <a:ea typeface="华文行楷" panose="02010800040101010101" pitchFamily="2" charset="-122"/>
            </a:endParaRPr>
          </a:p>
        </p:txBody>
      </p:sp>
      <p:sp>
        <p:nvSpPr>
          <p:cNvPr id="34" name="文本框 32"/>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500" fill="hold"/>
                                        <p:tgtEl>
                                          <p:spTgt spid="15"/>
                                        </p:tgtEl>
                                        <p:attrNameLst>
                                          <p:attrName>ppt_x</p:attrName>
                                        </p:attrNameLst>
                                      </p:cBhvr>
                                      <p:tavLst>
                                        <p:tav tm="0">
                                          <p:val>
                                            <p:strVal val="1+#ppt_w/2"/>
                                          </p:val>
                                        </p:tav>
                                        <p:tav tm="100000">
                                          <p:val>
                                            <p:strVal val="#ppt_x"/>
                                          </p:val>
                                        </p:tav>
                                      </p:tavLst>
                                    </p:anim>
                                    <p:anim calcmode="lin" valueType="num">
                                      <p:cBhvr>
                                        <p:cTn id="25"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3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1" name="文本框 33"/>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9" name="直接连接符 8"/>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27950" y="203200"/>
            <a:ext cx="1158875" cy="430213"/>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zh-CN" altLang="en-US" sz="2200" strike="noStrike" noProof="1">
                <a:latin typeface="华文行楷" panose="02010800040101010101" pitchFamily="2" charset="-122"/>
                <a:ea typeface="华文行楷" panose="02010800040101010101" pitchFamily="2" charset="-122"/>
                <a:cs typeface="+mn-cs"/>
              </a:rPr>
              <a:t>学习解读</a:t>
            </a:r>
            <a:endParaRPr lang="zh-CN" altLang="en-US" sz="2200" strike="noStrike" noProof="1">
              <a:latin typeface="华文行楷" panose="02010800040101010101" pitchFamily="2" charset="-122"/>
              <a:ea typeface="华文行楷" panose="02010800040101010101" pitchFamily="2" charset="-122"/>
            </a:endParaRPr>
          </a:p>
        </p:txBody>
      </p:sp>
      <p:grpSp>
        <p:nvGrpSpPr>
          <p:cNvPr id="43015" name="组合 13"/>
          <p:cNvGrpSpPr/>
          <p:nvPr userDrawn="1"/>
        </p:nvGrpSpPr>
        <p:grpSpPr>
          <a:xfrm>
            <a:off x="6910388" y="647700"/>
            <a:ext cx="1630362" cy="371475"/>
            <a:chOff x="7202983" y="649515"/>
            <a:chExt cx="1631152" cy="371286"/>
          </a:xfrm>
        </p:grpSpPr>
        <p:sp>
          <p:nvSpPr>
            <p:cNvPr id="15" name="矩形 14"/>
            <p:cNvSpPr/>
            <p:nvPr/>
          </p:nvSpPr>
          <p:spPr>
            <a:xfrm>
              <a:off x="720298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6" name="直接连接符 15"/>
            <p:cNvCxnSpPr/>
            <p:nvPr/>
          </p:nvCxnSpPr>
          <p:spPr>
            <a:xfrm>
              <a:off x="720298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7202974" y="835147"/>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019" name="TextBox 14"/>
            <p:cNvSpPr txBox="1"/>
            <p:nvPr/>
          </p:nvSpPr>
          <p:spPr>
            <a:xfrm>
              <a:off x="7213044" y="650492"/>
              <a:ext cx="351164"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两</a:t>
              </a:r>
            </a:p>
          </p:txBody>
        </p:sp>
        <p:sp>
          <p:nvSpPr>
            <p:cNvPr id="19" name="矩形 18"/>
            <p:cNvSpPr/>
            <p:nvPr/>
          </p:nvSpPr>
          <p:spPr>
            <a:xfrm>
              <a:off x="7622938"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7622938"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7622929" y="835147"/>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023" name="TextBox 14"/>
            <p:cNvSpPr txBox="1"/>
            <p:nvPr/>
          </p:nvSpPr>
          <p:spPr>
            <a:xfrm>
              <a:off x="7632998"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学</a:t>
              </a:r>
            </a:p>
          </p:txBody>
        </p:sp>
        <p:sp>
          <p:nvSpPr>
            <p:cNvPr id="23" name="矩形 22"/>
            <p:cNvSpPr/>
            <p:nvPr/>
          </p:nvSpPr>
          <p:spPr>
            <a:xfrm>
              <a:off x="804289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804289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8042884" y="835147"/>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027" name="TextBox 14"/>
            <p:cNvSpPr txBox="1"/>
            <p:nvPr/>
          </p:nvSpPr>
          <p:spPr>
            <a:xfrm>
              <a:off x="8052953"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一</a:t>
              </a:r>
            </a:p>
          </p:txBody>
        </p:sp>
        <p:sp>
          <p:nvSpPr>
            <p:cNvPr id="27" name="矩形 26"/>
            <p:cNvSpPr/>
            <p:nvPr/>
          </p:nvSpPr>
          <p:spPr>
            <a:xfrm>
              <a:off x="8462849"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8" name="直接连接符 27"/>
            <p:cNvCxnSpPr/>
            <p:nvPr/>
          </p:nvCxnSpPr>
          <p:spPr>
            <a:xfrm>
              <a:off x="8462849"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8462840" y="835147"/>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031" name="TextBox 14"/>
            <p:cNvSpPr txBox="1"/>
            <p:nvPr/>
          </p:nvSpPr>
          <p:spPr>
            <a:xfrm>
              <a:off x="8472909"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做</a:t>
              </a:r>
            </a:p>
          </p:txBody>
        </p:sp>
      </p:grpSp>
      <p:sp>
        <p:nvSpPr>
          <p:cNvPr id="3" name="文本占位符 2"/>
          <p:cNvSpPr>
            <a:spLocks noGrp="1"/>
          </p:cNvSpPr>
          <p:nvPr>
            <p:ph type="body" sz="quarter" idx="10"/>
          </p:nvPr>
        </p:nvSpPr>
        <p:spPr>
          <a:xfrm>
            <a:off x="539552" y="24748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1" name="组合 10"/>
          <p:cNvGrpSpPr>
            <a:grpSpLocks noChangeAspect="1"/>
          </p:cNvGrpSpPr>
          <p:nvPr/>
        </p:nvGrpSpPr>
        <p:grpSpPr>
          <a:xfrm>
            <a:off x="5645241" y="406091"/>
            <a:ext cx="1166570" cy="612000"/>
            <a:chOff x="738728" y="411510"/>
            <a:chExt cx="1928152" cy="1011538"/>
          </a:xfrm>
          <a:effectLst>
            <a:outerShdw blurRad="50800" dist="38100" dir="5400000" algn="t" rotWithShape="0">
              <a:prstClr val="black">
                <a:alpha val="40000"/>
              </a:prstClr>
            </a:outerShdw>
          </a:effectLst>
        </p:grpSpPr>
        <p:pic>
          <p:nvPicPr>
            <p:cNvPr id="12" name="Picture 2" descr="C:\Users\xb\Desktop\素材--党建\PNG--党（国）徽旗\党旗红旗\16sucai_20150709173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xb\Desktop\53bf653e36a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bldLvl="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084638"/>
            <a:ext cx="9144000" cy="1027113"/>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20486" name="Picture 6" descr="G:\2016我图\两会\ooopic_10194892_b0c64675b11c678cafbc\004.png"/>
          <p:cNvPicPr>
            <a:picLocks noChangeAspect="1"/>
          </p:cNvPicPr>
          <p:nvPr userDrawn="1"/>
        </p:nvPicPr>
        <p:blipFill>
          <a:blip r:embed="rId3"/>
          <a:stretch>
            <a:fillRect/>
          </a:stretch>
        </p:blipFill>
        <p:spPr>
          <a:xfrm>
            <a:off x="0" y="6350"/>
            <a:ext cx="2789238" cy="1719263"/>
          </a:xfrm>
          <a:prstGeom prst="rect">
            <a:avLst/>
          </a:prstGeom>
          <a:noFill/>
          <a:ln w="9525">
            <a:noFill/>
          </a:ln>
        </p:spPr>
      </p:pic>
      <p:sp>
        <p:nvSpPr>
          <p:cNvPr id="12"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3" name="TextBox 12"/>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20489" name="Picture 3" descr="C:\Users\xb\Desktop\53bf653e36a06.png"/>
          <p:cNvPicPr>
            <a:picLocks noChangeAspect="1"/>
          </p:cNvPicPr>
          <p:nvPr userDrawn="1"/>
        </p:nvPicPr>
        <p:blipFill>
          <a:blip r:embed="rId4"/>
          <a:stretch>
            <a:fillRect/>
          </a:stretch>
        </p:blipFill>
        <p:spPr>
          <a:xfrm>
            <a:off x="1516063" y="466725"/>
            <a:ext cx="1419225" cy="1258888"/>
          </a:xfrm>
          <a:prstGeom prst="rect">
            <a:avLst/>
          </a:prstGeom>
          <a:noFill/>
          <a:ln w="9525">
            <a:noFill/>
          </a:ln>
        </p:spPr>
      </p:pic>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p:nvSpPr>
        <p:spPr>
          <a:xfrm>
            <a:off x="0" y="0"/>
            <a:ext cx="9144000" cy="51435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矩形 9"/>
          <p:cNvSpPr/>
          <p:nvPr/>
        </p:nvSpPr>
        <p:spPr>
          <a:xfrm>
            <a:off x="-13522" y="3651870"/>
            <a:ext cx="3131840" cy="83099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46086" name="Picture 6" descr="G:\2016我图\两会\ooopic_10194892_b0c64675b11c678cafbc\004.png"/>
          <p:cNvPicPr>
            <a:picLocks noChangeAspect="1"/>
          </p:cNvPicPr>
          <p:nvPr userDrawn="1"/>
        </p:nvPicPr>
        <p:blipFill>
          <a:blip r:embed="rId3"/>
          <a:stretch>
            <a:fillRect/>
          </a:stretch>
        </p:blipFill>
        <p:spPr>
          <a:xfrm>
            <a:off x="0" y="6350"/>
            <a:ext cx="2789238" cy="1719263"/>
          </a:xfrm>
          <a:prstGeom prst="rect">
            <a:avLst/>
          </a:prstGeom>
          <a:noFill/>
          <a:ln w="9525">
            <a:noFill/>
          </a:ln>
        </p:spPr>
      </p:pic>
      <p:sp>
        <p:nvSpPr>
          <p:cNvPr id="12"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3" name="TextBox 12"/>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46089" name="Picture 3" descr="C:\Users\xb\Desktop\53bf653e36a06.png"/>
          <p:cNvPicPr>
            <a:picLocks noChangeAspect="1"/>
          </p:cNvPicPr>
          <p:nvPr userDrawn="1"/>
        </p:nvPicPr>
        <p:blipFill>
          <a:blip r:embed="rId4"/>
          <a:stretch>
            <a:fillRect/>
          </a:stretch>
        </p:blipFill>
        <p:spPr>
          <a:xfrm>
            <a:off x="1516063" y="466725"/>
            <a:ext cx="1419225" cy="1258888"/>
          </a:xfrm>
          <a:prstGeom prst="rect">
            <a:avLst/>
          </a:prstGeom>
          <a:noFill/>
          <a:ln w="9525">
            <a:noFill/>
          </a:ln>
        </p:spPr>
      </p:pic>
      <p:sp>
        <p:nvSpPr>
          <p:cNvPr id="15" name="TextBox 14"/>
          <p:cNvSpPr txBox="1"/>
          <p:nvPr/>
        </p:nvSpPr>
        <p:spPr>
          <a:xfrm>
            <a:off x="90488" y="4683125"/>
            <a:ext cx="2803525" cy="369888"/>
          </a:xfrm>
          <a:prstGeom prst="rect">
            <a:avLst/>
          </a:prstGeom>
          <a:noFill/>
          <a:effectLst>
            <a:outerShdw blurRad="50800" dist="38100" dir="2700000" algn="tl" rotWithShape="0">
              <a:prstClr val="black">
                <a:alpha val="40000"/>
              </a:prstClr>
            </a:outerShdw>
          </a:effectLst>
        </p:spPr>
        <p:txBody>
          <a:bodyPr wrap="square" rtlCol="0">
            <a:spAutoFit/>
          </a:bodyPr>
          <a:lstStyle/>
          <a:p>
            <a:pPr lvl="0" indent="0" algn="r" defTabSz="914400" fontAlgn="base"/>
            <a:r>
              <a:rPr lang="zh-CN" altLang="en-US" strike="noStrike" noProof="1">
                <a:solidFill>
                  <a:srgbClr val="FFF2CC"/>
                </a:solidFill>
                <a:latin typeface="华文行楷" panose="02010800040101010101" pitchFamily="2" charset="-122"/>
                <a:ea typeface="华文行楷" panose="02010800040101010101" pitchFamily="2" charset="-122"/>
                <a:cs typeface="+mn-cs"/>
              </a:rPr>
              <a:t>中国共产党</a:t>
            </a:r>
            <a:r>
              <a:rPr lang="en-US" altLang="zh-CN" strike="noStrike" noProof="1">
                <a:solidFill>
                  <a:srgbClr val="FFF2CC"/>
                </a:solidFill>
                <a:latin typeface="华文行楷" panose="02010800040101010101" pitchFamily="2" charset="-122"/>
                <a:ea typeface="华文行楷" panose="02010800040101010101" pitchFamily="2" charset="-122"/>
                <a:cs typeface="+mn-cs"/>
              </a:rPr>
              <a:t>·</a:t>
            </a:r>
            <a:r>
              <a:rPr lang="en-US" altLang="zh-CN" strike="noStrike" noProof="1">
                <a:solidFill>
                  <a:srgbClr val="FFF2CC"/>
                </a:solidFill>
                <a:latin typeface="Impact" panose="020B0806030902050204" pitchFamily="34" charset="0"/>
                <a:ea typeface="华文行楷" panose="02010800040101010101" pitchFamily="2" charset="-122"/>
                <a:cs typeface="+mn-cs"/>
              </a:rPr>
              <a:t>2016</a:t>
            </a:r>
            <a:endParaRPr lang="en-US" altLang="zh-CN" strike="noStrike" noProof="1">
              <a:solidFill>
                <a:srgbClr val="FFF2CC"/>
              </a:solidFill>
              <a:latin typeface="Impact" panose="020B0806030902050204" pitchFamily="34" charset="0"/>
              <a:ea typeface="华文行楷" panose="02010800040101010101" pitchFamily="2" charset="-122"/>
            </a:endParaRPr>
          </a:p>
        </p:txBody>
      </p:sp>
      <p:grpSp>
        <p:nvGrpSpPr>
          <p:cNvPr id="46091" name="组合 15"/>
          <p:cNvGrpSpPr/>
          <p:nvPr userDrawn="1"/>
        </p:nvGrpSpPr>
        <p:grpSpPr>
          <a:xfrm>
            <a:off x="512763" y="3821113"/>
            <a:ext cx="2079625" cy="492125"/>
            <a:chOff x="513001" y="3821197"/>
            <a:chExt cx="2078794" cy="492343"/>
          </a:xfrm>
        </p:grpSpPr>
        <p:sp>
          <p:nvSpPr>
            <p:cNvPr id="17" name="矩形 16"/>
            <p:cNvSpPr/>
            <p:nvPr/>
          </p:nvSpPr>
          <p:spPr>
            <a:xfrm>
              <a:off x="513001"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18" name="直接连接符 17"/>
            <p:cNvCxnSpPr/>
            <p:nvPr/>
          </p:nvCxnSpPr>
          <p:spPr>
            <a:xfrm>
              <a:off x="513002"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12994"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48206"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1" name="直接连接符 20"/>
            <p:cNvCxnSpPr/>
            <p:nvPr/>
          </p:nvCxnSpPr>
          <p:spPr>
            <a:xfrm>
              <a:off x="1048207"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1048199"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583408"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1583411"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1583405"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118610"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18614"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18607"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60661"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sp>
          <p:nvSpPr>
            <p:cNvPr id="30" name="TextBox 14"/>
            <p:cNvSpPr txBox="1"/>
            <p:nvPr/>
          </p:nvSpPr>
          <p:spPr>
            <a:xfrm>
              <a:off x="1102823"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1" name="TextBox 14"/>
            <p:cNvSpPr txBox="1"/>
            <p:nvPr/>
          </p:nvSpPr>
          <p:spPr>
            <a:xfrm>
              <a:off x="554487" y="3821197"/>
              <a:ext cx="389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2" name="TextBox 14"/>
            <p:cNvSpPr txBox="1"/>
            <p:nvPr/>
          </p:nvSpPr>
          <p:spPr>
            <a:xfrm>
              <a:off x="1610717"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gr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grpSp>
        <p:nvGrpSpPr>
          <p:cNvPr id="9" name="组合 8"/>
          <p:cNvGrpSpPr/>
          <p:nvPr userDrawn="1"/>
        </p:nvGrpSpPr>
        <p:grpSpPr>
          <a:xfrm>
            <a:off x="3500438" y="1746250"/>
            <a:ext cx="1041400" cy="1041400"/>
            <a:chOff x="3555369" y="1745600"/>
            <a:chExt cx="1042180" cy="1042174"/>
          </a:xfrm>
        </p:grpSpPr>
        <p:sp>
          <p:nvSpPr>
            <p:cNvPr id="10" name="矩形 9"/>
            <p:cNvSpPr/>
            <p:nvPr/>
          </p:nvSpPr>
          <p:spPr>
            <a:xfrm>
              <a:off x="3555369" y="1745600"/>
              <a:ext cx="1042180" cy="1042174"/>
            </a:xfrm>
            <a:prstGeom prst="rect">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1" name="直接连接符 10"/>
            <p:cNvCxnSpPr/>
            <p:nvPr/>
          </p:nvCxnSpPr>
          <p:spPr>
            <a:xfrm>
              <a:off x="3555369" y="2266687"/>
              <a:ext cx="1042180"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3555372" y="2266687"/>
              <a:ext cx="1042174"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矩形 13"/>
          <p:cNvSpPr/>
          <p:nvPr/>
        </p:nvSpPr>
        <p:spPr>
          <a:xfrm>
            <a:off x="-13522" y="3651870"/>
            <a:ext cx="3131840" cy="83099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47112" name="Picture 6" descr="G:\2016我图\两会\ooopic_10194892_b0c64675b11c678cafbc\004.png"/>
          <p:cNvPicPr>
            <a:picLocks noChangeAspect="1"/>
          </p:cNvPicPr>
          <p:nvPr userDrawn="1"/>
        </p:nvPicPr>
        <p:blipFill>
          <a:blip r:embed="rId2"/>
          <a:stretch>
            <a:fillRect/>
          </a:stretch>
        </p:blipFill>
        <p:spPr>
          <a:xfrm>
            <a:off x="0" y="6350"/>
            <a:ext cx="2789238" cy="1719263"/>
          </a:xfrm>
          <a:prstGeom prst="rect">
            <a:avLst/>
          </a:prstGeom>
          <a:noFill/>
          <a:ln w="9525">
            <a:noFill/>
          </a:ln>
        </p:spPr>
      </p:pic>
      <p:sp>
        <p:nvSpPr>
          <p:cNvPr id="16"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7" name="TextBox 40"/>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47115" name="Picture 3" descr="C:\Users\xb\Desktop\53bf653e36a06.png"/>
          <p:cNvPicPr>
            <a:picLocks noChangeAspect="1"/>
          </p:cNvPicPr>
          <p:nvPr userDrawn="1"/>
        </p:nvPicPr>
        <p:blipFill>
          <a:blip r:embed="rId3"/>
          <a:stretch>
            <a:fillRect/>
          </a:stretch>
        </p:blipFill>
        <p:spPr>
          <a:xfrm>
            <a:off x="1516063" y="466725"/>
            <a:ext cx="1419225" cy="1258888"/>
          </a:xfrm>
          <a:prstGeom prst="rect">
            <a:avLst/>
          </a:prstGeom>
          <a:noFill/>
          <a:ln w="9525">
            <a:noFill/>
          </a:ln>
        </p:spPr>
      </p:pic>
      <p:sp>
        <p:nvSpPr>
          <p:cNvPr id="19" name="TextBox 14"/>
          <p:cNvSpPr txBox="1"/>
          <p:nvPr/>
        </p:nvSpPr>
        <p:spPr>
          <a:xfrm>
            <a:off x="90488" y="4683125"/>
            <a:ext cx="2803525" cy="369888"/>
          </a:xfrm>
          <a:prstGeom prst="rect">
            <a:avLst/>
          </a:prstGeom>
          <a:noFill/>
          <a:effectLst>
            <a:outerShdw blurRad="50800" dist="38100" dir="2700000" algn="tl" rotWithShape="0">
              <a:prstClr val="black">
                <a:alpha val="40000"/>
              </a:prstClr>
            </a:outerShdw>
          </a:effectLst>
        </p:spPr>
        <p:txBody>
          <a:bodyPr wrap="square" rtlCol="0">
            <a:spAutoFit/>
          </a:bodyPr>
          <a:lstStyle/>
          <a:p>
            <a:pPr lvl="0" indent="0" algn="r" defTabSz="914400" fontAlgn="base"/>
            <a:r>
              <a:rPr lang="zh-CN" altLang="en-US" strike="noStrike" noProof="1">
                <a:solidFill>
                  <a:srgbClr val="FFF2CC"/>
                </a:solidFill>
                <a:latin typeface="华文行楷" panose="02010800040101010101" pitchFamily="2" charset="-122"/>
                <a:ea typeface="华文行楷" panose="02010800040101010101" pitchFamily="2" charset="-122"/>
                <a:cs typeface="+mn-cs"/>
              </a:rPr>
              <a:t>中国共产党</a:t>
            </a:r>
            <a:r>
              <a:rPr lang="en-US" altLang="zh-CN" strike="noStrike" noProof="1">
                <a:solidFill>
                  <a:srgbClr val="FFF2CC"/>
                </a:solidFill>
                <a:latin typeface="华文行楷" panose="02010800040101010101" pitchFamily="2" charset="-122"/>
                <a:ea typeface="华文行楷" panose="02010800040101010101" pitchFamily="2" charset="-122"/>
                <a:cs typeface="+mn-cs"/>
              </a:rPr>
              <a:t>·</a:t>
            </a:r>
            <a:r>
              <a:rPr lang="en-US" altLang="zh-CN" strike="noStrike" noProof="1">
                <a:solidFill>
                  <a:srgbClr val="FFF2CC"/>
                </a:solidFill>
                <a:latin typeface="Impact" panose="020B0806030902050204" pitchFamily="34" charset="0"/>
                <a:ea typeface="华文行楷" panose="02010800040101010101" pitchFamily="2" charset="-122"/>
                <a:cs typeface="+mn-cs"/>
              </a:rPr>
              <a:t>2016</a:t>
            </a:r>
            <a:endParaRPr lang="en-US" altLang="zh-CN" strike="noStrike" noProof="1">
              <a:solidFill>
                <a:srgbClr val="FFF2CC"/>
              </a:solidFill>
              <a:latin typeface="Impact" panose="020B0806030902050204" pitchFamily="34" charset="0"/>
              <a:ea typeface="华文行楷" panose="02010800040101010101" pitchFamily="2" charset="-122"/>
            </a:endParaRPr>
          </a:p>
        </p:txBody>
      </p:sp>
      <p:grpSp>
        <p:nvGrpSpPr>
          <p:cNvPr id="47117" name="组合 19"/>
          <p:cNvGrpSpPr/>
          <p:nvPr userDrawn="1"/>
        </p:nvGrpSpPr>
        <p:grpSpPr>
          <a:xfrm>
            <a:off x="512763" y="3821113"/>
            <a:ext cx="2079625" cy="492125"/>
            <a:chOff x="513001" y="3821197"/>
            <a:chExt cx="2078794" cy="492343"/>
          </a:xfrm>
        </p:grpSpPr>
        <p:sp>
          <p:nvSpPr>
            <p:cNvPr id="21" name="矩形 20"/>
            <p:cNvSpPr/>
            <p:nvPr/>
          </p:nvSpPr>
          <p:spPr>
            <a:xfrm>
              <a:off x="513001"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2" name="直接连接符 21"/>
            <p:cNvCxnSpPr/>
            <p:nvPr/>
          </p:nvCxnSpPr>
          <p:spPr>
            <a:xfrm>
              <a:off x="513002"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512994"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48206"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 name="直接连接符 24"/>
            <p:cNvCxnSpPr/>
            <p:nvPr/>
          </p:nvCxnSpPr>
          <p:spPr>
            <a:xfrm>
              <a:off x="1048207"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1048199"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583408"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8" name="直接连接符 27"/>
            <p:cNvCxnSpPr/>
            <p:nvPr/>
          </p:nvCxnSpPr>
          <p:spPr>
            <a:xfrm>
              <a:off x="1583411"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583405"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118610"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31" name="直接连接符 30"/>
            <p:cNvCxnSpPr/>
            <p:nvPr/>
          </p:nvCxnSpPr>
          <p:spPr>
            <a:xfrm>
              <a:off x="2118614"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2118607"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14"/>
            <p:cNvSpPr txBox="1"/>
            <p:nvPr/>
          </p:nvSpPr>
          <p:spPr>
            <a:xfrm>
              <a:off x="2160661"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sp>
          <p:nvSpPr>
            <p:cNvPr id="34" name="TextBox 14"/>
            <p:cNvSpPr txBox="1"/>
            <p:nvPr/>
          </p:nvSpPr>
          <p:spPr>
            <a:xfrm>
              <a:off x="1102823"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5" name="TextBox 14"/>
            <p:cNvSpPr txBox="1"/>
            <p:nvPr/>
          </p:nvSpPr>
          <p:spPr>
            <a:xfrm>
              <a:off x="554487" y="3821197"/>
              <a:ext cx="389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6" name="TextBox 14"/>
            <p:cNvSpPr txBox="1"/>
            <p:nvPr/>
          </p:nvSpPr>
          <p:spPr>
            <a:xfrm>
              <a:off x="1610717"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grpSp>
      <p:pic>
        <p:nvPicPr>
          <p:cNvPr id="7" name="Picture 2" descr="G:\2016我图\两会\ooopic_10194892_b0c64675b11c678cafbc\001.png"/>
          <p:cNvPicPr>
            <a:picLocks noChangeAspect="1" noChangeArrowheads="1"/>
          </p:cNvPicPr>
          <p:nvPr/>
        </p:nvPicPr>
        <p:blipFill>
          <a:blip r:embed="rId4"/>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占位符 4"/>
          <p:cNvSpPr>
            <a:spLocks noGrp="1"/>
          </p:cNvSpPr>
          <p:nvPr>
            <p:ph type="body" sz="quarter" idx="10"/>
          </p:nvPr>
        </p:nvSpPr>
        <p:spPr>
          <a:xfrm>
            <a:off x="3491880" y="1898156"/>
            <a:ext cx="1057880" cy="737063"/>
          </a:xfrm>
          <a:ln>
            <a:noFill/>
          </a:ln>
          <a:effectLst/>
        </p:spPr>
        <p:txBody>
          <a:bodyPr anchor="ctr" anchorCtr="0">
            <a:noAutofit/>
          </a:bodyPr>
          <a:lstStyle>
            <a:lvl1pPr marL="0" indent="0" algn="ctr">
              <a:buNone/>
              <a:defRPr sz="6000">
                <a:solidFill>
                  <a:schemeClr val="accent1"/>
                </a:solidFill>
                <a:effectLst>
                  <a:outerShdw blurRad="50800" dist="38100" algn="l" rotWithShape="0">
                    <a:prstClr val="black">
                      <a:alpha val="40000"/>
                    </a:prstClr>
                  </a:outerShdw>
                </a:effectLst>
                <a:latin typeface="Impact" panose="020B0806030902050204" pitchFamily="34" charset="0"/>
              </a:defRPr>
            </a:lvl1pPr>
          </a:lstStyle>
          <a:p>
            <a:pPr lvl="0" fontAlgn="auto"/>
            <a:r>
              <a:rPr lang="zh-CN" altLang="en-US" strike="noStrike" noProof="1" smtClean="0"/>
              <a:t>单击此处编辑母版文本样式</a:t>
            </a:r>
          </a:p>
        </p:txBody>
      </p:sp>
      <p:sp>
        <p:nvSpPr>
          <p:cNvPr id="25" name="文本占位符 4"/>
          <p:cNvSpPr>
            <a:spLocks noGrp="1"/>
          </p:cNvSpPr>
          <p:nvPr>
            <p:ph type="body" sz="quarter" idx="11"/>
          </p:nvPr>
        </p:nvSpPr>
        <p:spPr>
          <a:xfrm>
            <a:off x="4572000" y="2067694"/>
            <a:ext cx="4323781" cy="737063"/>
          </a:xfrm>
          <a:effectLst/>
        </p:spPr>
        <p:txBody>
          <a:bodyPr anchor="ctr" anchorCtr="0">
            <a:noAutofit/>
          </a:bodyPr>
          <a:lstStyle>
            <a:lvl1pPr marL="0" indent="0" algn="l">
              <a:buNone/>
              <a:defRPr sz="2800" b="1" baseline="0">
                <a:solidFill>
                  <a:schemeClr val="accent1"/>
                </a:solidFill>
                <a:latin typeface="+mj-ea"/>
                <a:ea typeface="+mj-ea"/>
              </a:defRPr>
            </a:lvl1pPr>
          </a:lstStyle>
          <a:p>
            <a:pPr lvl="0" fontAlgn="auto"/>
            <a:r>
              <a:rPr lang="zh-CN" altLang="en-US" strike="noStrike" noProof="1" smtClean="0"/>
              <a:t>单击此处编辑母版文本样式</a:t>
            </a:r>
          </a:p>
        </p:txBody>
      </p:sp>
      <p:sp>
        <p:nvSpPr>
          <p:cNvPr id="3" name="日期占位符 2"/>
          <p:cNvSpPr>
            <a:spLocks noGrp="1"/>
          </p:cNvSpPr>
          <p:nvPr>
            <p:ph type="dt" sz="half" idx="12"/>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6" name="灯片编号占位符 5"/>
          <p:cNvSpPr>
            <a:spLocks noGrp="1"/>
          </p:cNvSpPr>
          <p:nvPr>
            <p:ph type="sldNum" sz="quarter" idx="1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5" name="文本框 17"/>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5"/>
            <a:ext cx="9329357" cy="442800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43663" y="627063"/>
            <a:ext cx="2622550" cy="431800"/>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两学一做</a:t>
            </a:r>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学习教育</a:t>
            </a:r>
            <a:endParaRPr lang="zh-CN" altLang="en-US" sz="2200" strike="noStrike" noProof="1">
              <a:latin typeface="华文行楷" panose="02010800040101010101" pitchFamily="2" charset="-122"/>
              <a:ea typeface="华文行楷" panose="02010800040101010101" pitchFamily="2" charset="-122"/>
            </a:endParaRP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ldLvl="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34" name="文本框 39"/>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grpSp>
        <p:nvGrpSpPr>
          <p:cNvPr id="15" name="组合 14"/>
          <p:cNvGrpSpPr/>
          <p:nvPr userDrawn="1"/>
        </p:nvGrpSpPr>
        <p:grpSpPr>
          <a:xfrm>
            <a:off x="557213" y="2701925"/>
            <a:ext cx="2159000" cy="623888"/>
            <a:chOff x="556522" y="2701199"/>
            <a:chExt cx="2160000" cy="624541"/>
          </a:xfrm>
        </p:grpSpPr>
        <p:cxnSp>
          <p:nvCxnSpPr>
            <p:cNvPr id="16" name="直接连接符 15"/>
            <p:cNvCxnSpPr/>
            <p:nvPr/>
          </p:nvCxnSpPr>
          <p:spPr>
            <a:xfrm rot="5400000">
              <a:off x="1664507"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8"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2"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9"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5"/>
            <a:ext cx="9329357" cy="442800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500" fill="hold"/>
                                        <p:tgtEl>
                                          <p:spTgt spid="15"/>
                                        </p:tgtEl>
                                        <p:attrNameLst>
                                          <p:attrName>ppt_x</p:attrName>
                                        </p:attrNameLst>
                                      </p:cBhvr>
                                      <p:tavLst>
                                        <p:tav tm="0">
                                          <p:val>
                                            <p:strVal val="0-#ppt_w/2"/>
                                          </p:val>
                                        </p:tav>
                                        <p:tav tm="100000">
                                          <p:val>
                                            <p:strVal val="#ppt_x"/>
                                          </p:val>
                                        </p:tav>
                                      </p:tavLst>
                                    </p:anim>
                                    <p:anim calcmode="lin" valueType="num">
                                      <p:cBhvr>
                                        <p:cTn id="22"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34" name="文本框 32"/>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grpSp>
        <p:nvGrpSpPr>
          <p:cNvPr id="15" name="组合 14"/>
          <p:cNvGrpSpPr/>
          <p:nvPr userDrawn="1"/>
        </p:nvGrpSpPr>
        <p:grpSpPr>
          <a:xfrm>
            <a:off x="6372225" y="2701925"/>
            <a:ext cx="2160588" cy="623888"/>
            <a:chOff x="556522" y="2701199"/>
            <a:chExt cx="2160000" cy="624541"/>
          </a:xfrm>
        </p:grpSpPr>
        <p:cxnSp>
          <p:nvCxnSpPr>
            <p:cNvPr id="16" name="直接连接符 15"/>
            <p:cNvCxnSpPr/>
            <p:nvPr/>
          </p:nvCxnSpPr>
          <p:spPr>
            <a:xfrm rot="5400000">
              <a:off x="1664507"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8"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2"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9"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5"/>
            <a:ext cx="9329357" cy="442800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500" fill="hold"/>
                                        <p:tgtEl>
                                          <p:spTgt spid="15"/>
                                        </p:tgtEl>
                                        <p:attrNameLst>
                                          <p:attrName>ppt_x</p:attrName>
                                        </p:attrNameLst>
                                      </p:cBhvr>
                                      <p:tavLst>
                                        <p:tav tm="0">
                                          <p:val>
                                            <p:strVal val="1+#ppt_w/2"/>
                                          </p:val>
                                        </p:tav>
                                        <p:tav tm="100000">
                                          <p:val>
                                            <p:strVal val="#ppt_x"/>
                                          </p:val>
                                        </p:tav>
                                      </p:tavLst>
                                    </p:anim>
                                    <p:anim calcmode="lin" valueType="num">
                                      <p:cBhvr>
                                        <p:cTn id="22"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1" name="文本框 33"/>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9" name="直接连接符 8"/>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27950" y="203200"/>
            <a:ext cx="1158875" cy="430213"/>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zh-CN" altLang="en-US" sz="2200" strike="noStrike" noProof="1">
                <a:latin typeface="华文行楷" panose="02010800040101010101" pitchFamily="2" charset="-122"/>
                <a:ea typeface="华文行楷" panose="02010800040101010101" pitchFamily="2" charset="-122"/>
                <a:cs typeface="+mn-cs"/>
              </a:rPr>
              <a:t>学习解读</a:t>
            </a:r>
            <a:endParaRPr lang="zh-CN" altLang="en-US" sz="2200" strike="noStrike" noProof="1">
              <a:latin typeface="华文行楷" panose="02010800040101010101" pitchFamily="2" charset="-122"/>
              <a:ea typeface="华文行楷" panose="02010800040101010101" pitchFamily="2" charset="-122"/>
            </a:endParaRPr>
          </a:p>
        </p:txBody>
      </p:sp>
      <p:grpSp>
        <p:nvGrpSpPr>
          <p:cNvPr id="51207" name="组合 13"/>
          <p:cNvGrpSpPr/>
          <p:nvPr userDrawn="1"/>
        </p:nvGrpSpPr>
        <p:grpSpPr>
          <a:xfrm>
            <a:off x="6910388" y="647700"/>
            <a:ext cx="1630362" cy="371475"/>
            <a:chOff x="7202983" y="649515"/>
            <a:chExt cx="1631152" cy="371286"/>
          </a:xfrm>
        </p:grpSpPr>
        <p:sp>
          <p:nvSpPr>
            <p:cNvPr id="15" name="矩形 14"/>
            <p:cNvSpPr/>
            <p:nvPr/>
          </p:nvSpPr>
          <p:spPr>
            <a:xfrm>
              <a:off x="720298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6" name="直接连接符 15"/>
            <p:cNvCxnSpPr/>
            <p:nvPr/>
          </p:nvCxnSpPr>
          <p:spPr>
            <a:xfrm>
              <a:off x="720298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7202975" y="835148"/>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211" name="TextBox 14"/>
            <p:cNvSpPr txBox="1"/>
            <p:nvPr/>
          </p:nvSpPr>
          <p:spPr>
            <a:xfrm>
              <a:off x="7213044" y="650492"/>
              <a:ext cx="351164"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两</a:t>
              </a:r>
            </a:p>
          </p:txBody>
        </p:sp>
        <p:sp>
          <p:nvSpPr>
            <p:cNvPr id="19" name="矩形 18"/>
            <p:cNvSpPr/>
            <p:nvPr/>
          </p:nvSpPr>
          <p:spPr>
            <a:xfrm>
              <a:off x="7622938"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7622938"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7622930" y="835148"/>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215" name="TextBox 14"/>
            <p:cNvSpPr txBox="1"/>
            <p:nvPr/>
          </p:nvSpPr>
          <p:spPr>
            <a:xfrm>
              <a:off x="7632998"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学</a:t>
              </a:r>
            </a:p>
          </p:txBody>
        </p:sp>
        <p:sp>
          <p:nvSpPr>
            <p:cNvPr id="23" name="矩形 22"/>
            <p:cNvSpPr/>
            <p:nvPr/>
          </p:nvSpPr>
          <p:spPr>
            <a:xfrm>
              <a:off x="804289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804289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8042885" y="835148"/>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219" name="TextBox 14"/>
            <p:cNvSpPr txBox="1"/>
            <p:nvPr/>
          </p:nvSpPr>
          <p:spPr>
            <a:xfrm>
              <a:off x="8052953"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一</a:t>
              </a:r>
            </a:p>
          </p:txBody>
        </p:sp>
        <p:sp>
          <p:nvSpPr>
            <p:cNvPr id="27" name="矩形 26"/>
            <p:cNvSpPr/>
            <p:nvPr/>
          </p:nvSpPr>
          <p:spPr>
            <a:xfrm>
              <a:off x="8462849"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8" name="直接连接符 27"/>
            <p:cNvCxnSpPr/>
            <p:nvPr/>
          </p:nvCxnSpPr>
          <p:spPr>
            <a:xfrm>
              <a:off x="8462849"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8462841" y="835148"/>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223" name="TextBox 14"/>
            <p:cNvSpPr txBox="1"/>
            <p:nvPr/>
          </p:nvSpPr>
          <p:spPr>
            <a:xfrm>
              <a:off x="8472909"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做</a:t>
              </a:r>
            </a:p>
          </p:txBody>
        </p:sp>
      </p:grpSp>
      <p:sp>
        <p:nvSpPr>
          <p:cNvPr id="3" name="文本占位符 2"/>
          <p:cNvSpPr>
            <a:spLocks noGrp="1"/>
          </p:cNvSpPr>
          <p:nvPr>
            <p:ph type="body" sz="quarter" idx="10"/>
          </p:nvPr>
        </p:nvSpPr>
        <p:spPr>
          <a:xfrm>
            <a:off x="539552" y="24748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1" name="组合 10"/>
          <p:cNvGrpSpPr>
            <a:grpSpLocks noChangeAspect="1"/>
          </p:cNvGrpSpPr>
          <p:nvPr/>
        </p:nvGrpSpPr>
        <p:grpSpPr>
          <a:xfrm>
            <a:off x="5645241" y="406091"/>
            <a:ext cx="1166570" cy="612000"/>
            <a:chOff x="738728" y="411510"/>
            <a:chExt cx="1928152" cy="1011538"/>
          </a:xfrm>
          <a:effectLst>
            <a:outerShdw blurRad="50800" dist="38100" dir="5400000" algn="t" rotWithShape="0">
              <a:prstClr val="black">
                <a:alpha val="40000"/>
              </a:prstClr>
            </a:outerShdw>
          </a:effectLst>
        </p:grpSpPr>
        <p:pic>
          <p:nvPicPr>
            <p:cNvPr id="12" name="Picture 2" descr="C:\Users\xb\Desktop\素材--党建\PNG--党（国）徽旗\党旗红旗\16sucai_20150709173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xb\Desktop\53bf653e36a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bldLvl="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084638"/>
            <a:ext cx="9144000" cy="1027113"/>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4" name="矩形 3"/>
          <p:cNvSpPr/>
          <p:nvPr userDrawn="1"/>
        </p:nvSpPr>
        <p:spPr>
          <a:xfrm>
            <a:off x="0" y="0"/>
            <a:ext cx="9144000" cy="377825"/>
          </a:xfrm>
          <a:prstGeom prst="rect">
            <a:avLst/>
          </a:prstGeom>
          <a:solidFill>
            <a:srgbClr val="008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kumimoji="1" lang="zh-CN" altLang="en-US" sz="1015" strike="noStrike" noProof="1"/>
          </a:p>
        </p:txBody>
      </p:sp>
      <p:sp>
        <p:nvSpPr>
          <p:cNvPr id="5" name="文本占位符 2"/>
          <p:cNvSpPr>
            <a:spLocks noGrp="1"/>
          </p:cNvSpPr>
          <p:nvPr>
            <p:ph type="body" sz="quarter" idx="11" hasCustomPrompt="1"/>
          </p:nvPr>
        </p:nvSpPr>
        <p:spPr>
          <a:xfrm>
            <a:off x="91440" y="28577"/>
            <a:ext cx="8961120" cy="320039"/>
          </a:xfrm>
          <a:prstGeom prst="rect">
            <a:avLst/>
          </a:prstGeom>
        </p:spPr>
        <p:txBody>
          <a:bodyPr/>
          <a:lstStyle>
            <a:lvl1pPr marL="0" indent="0" algn="l">
              <a:lnSpc>
                <a:spcPct val="130000"/>
              </a:lnSpc>
              <a:buNone/>
              <a:defRPr sz="1015" b="1" baseline="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fontAlgn="auto"/>
            <a:r>
              <a:rPr kumimoji="1" lang="en-US" altLang="zh-CN" sz="1015" strike="noStrike" noProof="1"/>
              <a:t>CLICK</a:t>
            </a:r>
            <a:r>
              <a:rPr kumimoji="1" lang="zh-CN" altLang="en-US" sz="1015" strike="noStrike" noProof="1"/>
              <a:t> </a:t>
            </a:r>
            <a:r>
              <a:rPr kumimoji="1" lang="en-US" altLang="zh-CN" sz="1015" strike="noStrike" noProof="1"/>
              <a:t>HERE</a:t>
            </a:r>
            <a:r>
              <a:rPr kumimoji="1" lang="zh-CN" altLang="en-US" sz="1015" strike="noStrike" noProof="1"/>
              <a:t> </a:t>
            </a:r>
            <a:r>
              <a:rPr kumimoji="1" lang="en-US" altLang="zh-CN" sz="1015" strike="noStrike" noProof="1"/>
              <a:t>TO</a:t>
            </a:r>
            <a:r>
              <a:rPr kumimoji="1" lang="zh-CN" altLang="en-US" sz="1015" strike="noStrike" noProof="1"/>
              <a:t> </a:t>
            </a:r>
            <a:r>
              <a:rPr kumimoji="1" lang="en-US" altLang="zh-CN" sz="1015" strike="noStrike" noProof="1"/>
              <a:t>ADD</a:t>
            </a:r>
            <a:r>
              <a:rPr kumimoji="1" lang="zh-CN" altLang="en-US" sz="1015" strike="noStrike" noProof="1"/>
              <a:t> </a:t>
            </a:r>
            <a:r>
              <a:rPr kumimoji="1" lang="en-US" altLang="zh-CN" sz="1015" strike="noStrike" noProof="1"/>
              <a:t>YOUR</a:t>
            </a:r>
            <a:r>
              <a:rPr kumimoji="1" lang="zh-CN" altLang="en-US" sz="1015" strike="noStrike" noProof="1"/>
              <a:t> </a:t>
            </a:r>
            <a:r>
              <a:rPr kumimoji="1" lang="en-US" altLang="zh-CN" sz="1015" strike="noStrike" noProof="1"/>
              <a:t>TITLE</a:t>
            </a:r>
            <a:endParaRPr kumimoji="1" lang="zh-CN" altLang="en-US" strike="noStrike" noProof="1"/>
          </a:p>
        </p:txBody>
      </p:sp>
      <p:sp>
        <p:nvSpPr>
          <p:cNvPr id="2" name="日期占位符 1"/>
          <p:cNvSpPr>
            <a:spLocks noGrp="1"/>
          </p:cNvSpPr>
          <p:nvPr>
            <p:ph type="dt" sz="half" idx="12"/>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4"/>
          </p:nvPr>
        </p:nvSpPr>
        <p:spPr>
          <a:xfrm>
            <a:off x="6553200" y="4767263"/>
            <a:ext cx="2133600" cy="274638"/>
          </a:xfrm>
          <a:prstGeom prst="rect">
            <a:avLst/>
          </a:prstGeom>
        </p:spPr>
        <p:txBody>
          <a:bodyPr vert="horz" lIns="91440" tIns="45720" rIns="91440" bIns="45720" rtlCol="0" anchor="ct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grpSp>
        <p:nvGrpSpPr>
          <p:cNvPr id="9" name="组合 8"/>
          <p:cNvGrpSpPr/>
          <p:nvPr userDrawn="1"/>
        </p:nvGrpSpPr>
        <p:grpSpPr>
          <a:xfrm>
            <a:off x="3500438" y="1746250"/>
            <a:ext cx="1041400" cy="1041400"/>
            <a:chOff x="3555369" y="1745600"/>
            <a:chExt cx="1042180" cy="1042174"/>
          </a:xfrm>
        </p:grpSpPr>
        <p:sp>
          <p:nvSpPr>
            <p:cNvPr id="10" name="矩形 9"/>
            <p:cNvSpPr/>
            <p:nvPr/>
          </p:nvSpPr>
          <p:spPr>
            <a:xfrm>
              <a:off x="3555369" y="1745600"/>
              <a:ext cx="1042180" cy="1042174"/>
            </a:xfrm>
            <a:prstGeom prst="rect">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1" name="直接连接符 10"/>
            <p:cNvCxnSpPr/>
            <p:nvPr/>
          </p:nvCxnSpPr>
          <p:spPr>
            <a:xfrm>
              <a:off x="3555369" y="2266687"/>
              <a:ext cx="1042180"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3555372" y="2266687"/>
              <a:ext cx="1042174"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21512" name="Picture 6" descr="G:\2016我图\两会\ooopic_10194892_b0c64675b11c678cafbc\004.png"/>
          <p:cNvPicPr>
            <a:picLocks noChangeAspect="1"/>
          </p:cNvPicPr>
          <p:nvPr userDrawn="1"/>
        </p:nvPicPr>
        <p:blipFill>
          <a:blip r:embed="rId2"/>
          <a:stretch>
            <a:fillRect/>
          </a:stretch>
        </p:blipFill>
        <p:spPr>
          <a:xfrm>
            <a:off x="0" y="6350"/>
            <a:ext cx="2789238" cy="1719263"/>
          </a:xfrm>
          <a:prstGeom prst="rect">
            <a:avLst/>
          </a:prstGeom>
          <a:noFill/>
          <a:ln w="9525">
            <a:noFill/>
          </a:ln>
        </p:spPr>
      </p:pic>
      <p:sp>
        <p:nvSpPr>
          <p:cNvPr id="16"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7" name="TextBox 40"/>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21515" name="Picture 3" descr="C:\Users\xb\Desktop\53bf653e36a06.png"/>
          <p:cNvPicPr>
            <a:picLocks noChangeAspect="1"/>
          </p:cNvPicPr>
          <p:nvPr userDrawn="1"/>
        </p:nvPicPr>
        <p:blipFill>
          <a:blip r:embed="rId3"/>
          <a:stretch>
            <a:fillRect/>
          </a:stretch>
        </p:blipFill>
        <p:spPr>
          <a:xfrm>
            <a:off x="1516063" y="466725"/>
            <a:ext cx="1419225" cy="1258888"/>
          </a:xfrm>
          <a:prstGeom prst="rect">
            <a:avLst/>
          </a:prstGeom>
          <a:noFill/>
          <a:ln w="9525">
            <a:noFill/>
          </a:ln>
        </p:spPr>
      </p:pic>
      <p:pic>
        <p:nvPicPr>
          <p:cNvPr id="7" name="Picture 2" descr="G:\2016我图\两会\ooopic_10194892_b0c64675b11c678cafbc\001.png"/>
          <p:cNvPicPr>
            <a:picLocks noChangeAspect="1" noChangeArrowheads="1"/>
          </p:cNvPicPr>
          <p:nvPr/>
        </p:nvPicPr>
        <p:blipFill>
          <a:blip r:embed="rId4"/>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占位符 4"/>
          <p:cNvSpPr>
            <a:spLocks noGrp="1"/>
          </p:cNvSpPr>
          <p:nvPr>
            <p:ph type="body" sz="quarter" idx="10"/>
          </p:nvPr>
        </p:nvSpPr>
        <p:spPr>
          <a:xfrm>
            <a:off x="3491880" y="1898156"/>
            <a:ext cx="1057880" cy="737063"/>
          </a:xfrm>
          <a:ln>
            <a:noFill/>
          </a:ln>
          <a:effectLst/>
        </p:spPr>
        <p:txBody>
          <a:bodyPr anchor="ctr" anchorCtr="0">
            <a:noAutofit/>
          </a:bodyPr>
          <a:lstStyle>
            <a:lvl1pPr marL="0" indent="0" algn="ctr">
              <a:buNone/>
              <a:defRPr sz="6000">
                <a:solidFill>
                  <a:schemeClr val="accent1"/>
                </a:solidFill>
                <a:effectLst>
                  <a:outerShdw blurRad="50800" dist="38100" algn="l" rotWithShape="0">
                    <a:prstClr val="black">
                      <a:alpha val="40000"/>
                    </a:prstClr>
                  </a:outerShdw>
                </a:effectLst>
                <a:latin typeface="Impact" panose="020B0806030902050204" pitchFamily="34" charset="0"/>
              </a:defRPr>
            </a:lvl1pPr>
          </a:lstStyle>
          <a:p>
            <a:pPr lvl="0" fontAlgn="auto"/>
            <a:r>
              <a:rPr lang="zh-CN" altLang="en-US" strike="noStrike" noProof="1" smtClean="0"/>
              <a:t>单击此处编辑母版文本样式</a:t>
            </a:r>
          </a:p>
        </p:txBody>
      </p:sp>
      <p:sp>
        <p:nvSpPr>
          <p:cNvPr id="25" name="文本占位符 4"/>
          <p:cNvSpPr>
            <a:spLocks noGrp="1"/>
          </p:cNvSpPr>
          <p:nvPr>
            <p:ph type="body" sz="quarter" idx="11"/>
          </p:nvPr>
        </p:nvSpPr>
        <p:spPr>
          <a:xfrm>
            <a:off x="4572000" y="2067694"/>
            <a:ext cx="4323781" cy="737063"/>
          </a:xfrm>
          <a:effectLst/>
        </p:spPr>
        <p:txBody>
          <a:bodyPr anchor="ctr" anchorCtr="0">
            <a:noAutofit/>
          </a:bodyPr>
          <a:lstStyle>
            <a:lvl1pPr marL="0" indent="0" algn="l">
              <a:buNone/>
              <a:defRPr sz="2800" b="1" baseline="0">
                <a:solidFill>
                  <a:schemeClr val="accent1"/>
                </a:solidFill>
                <a:latin typeface="+mj-ea"/>
                <a:ea typeface="+mj-ea"/>
              </a:defRPr>
            </a:lvl1pPr>
          </a:lstStyle>
          <a:p>
            <a:pPr lvl="0" fontAlgn="auto"/>
            <a:r>
              <a:rPr lang="zh-CN" altLang="en-US" strike="noStrike" noProof="1" smtClean="0"/>
              <a:t>单击此处编辑母版文本样式</a:t>
            </a:r>
          </a:p>
        </p:txBody>
      </p:sp>
      <p:sp>
        <p:nvSpPr>
          <p:cNvPr id="4" name="页脚占位符 3"/>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6" name="灯片编号占位符 5"/>
          <p:cNvSpPr>
            <a:spLocks noGrp="1"/>
          </p:cNvSpPr>
          <p:nvPr>
            <p:ph type="sldNum" sz="quarter" idx="1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p:nvSpPr>
        <p:spPr>
          <a:xfrm>
            <a:off x="0" y="0"/>
            <a:ext cx="9144000" cy="51435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矩形 9"/>
          <p:cNvSpPr/>
          <p:nvPr/>
        </p:nvSpPr>
        <p:spPr>
          <a:xfrm>
            <a:off x="-13522" y="3651870"/>
            <a:ext cx="3131840" cy="83099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63494" name="Picture 6" descr="G:\2016我图\两会\ooopic_10194892_b0c64675b11c678cafbc\004.png"/>
          <p:cNvPicPr>
            <a:picLocks noChangeAspect="1"/>
          </p:cNvPicPr>
          <p:nvPr userDrawn="1"/>
        </p:nvPicPr>
        <p:blipFill>
          <a:blip r:embed="rId3"/>
          <a:stretch>
            <a:fillRect/>
          </a:stretch>
        </p:blipFill>
        <p:spPr>
          <a:xfrm>
            <a:off x="0" y="6350"/>
            <a:ext cx="2789238" cy="1719263"/>
          </a:xfrm>
          <a:prstGeom prst="rect">
            <a:avLst/>
          </a:prstGeom>
          <a:noFill/>
          <a:ln w="9525">
            <a:noFill/>
          </a:ln>
        </p:spPr>
      </p:pic>
      <p:sp>
        <p:nvSpPr>
          <p:cNvPr id="12"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3" name="TextBox 12"/>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63497" name="Picture 3" descr="C:\Users\xb\Desktop\53bf653e36a06.png"/>
          <p:cNvPicPr>
            <a:picLocks noChangeAspect="1"/>
          </p:cNvPicPr>
          <p:nvPr userDrawn="1"/>
        </p:nvPicPr>
        <p:blipFill>
          <a:blip r:embed="rId4"/>
          <a:stretch>
            <a:fillRect/>
          </a:stretch>
        </p:blipFill>
        <p:spPr>
          <a:xfrm>
            <a:off x="1516063" y="466725"/>
            <a:ext cx="1419225" cy="1258888"/>
          </a:xfrm>
          <a:prstGeom prst="rect">
            <a:avLst/>
          </a:prstGeom>
          <a:noFill/>
          <a:ln w="9525">
            <a:noFill/>
          </a:ln>
        </p:spPr>
      </p:pic>
      <p:sp>
        <p:nvSpPr>
          <p:cNvPr id="15" name="TextBox 14"/>
          <p:cNvSpPr txBox="1"/>
          <p:nvPr/>
        </p:nvSpPr>
        <p:spPr>
          <a:xfrm>
            <a:off x="90488" y="4683125"/>
            <a:ext cx="2803525" cy="369888"/>
          </a:xfrm>
          <a:prstGeom prst="rect">
            <a:avLst/>
          </a:prstGeom>
          <a:noFill/>
          <a:effectLst>
            <a:outerShdw blurRad="50800" dist="38100" dir="2700000" algn="tl" rotWithShape="0">
              <a:prstClr val="black">
                <a:alpha val="40000"/>
              </a:prstClr>
            </a:outerShdw>
          </a:effectLst>
        </p:spPr>
        <p:txBody>
          <a:bodyPr wrap="square" rtlCol="0">
            <a:spAutoFit/>
          </a:bodyPr>
          <a:lstStyle/>
          <a:p>
            <a:pPr lvl="0" indent="0" algn="r" defTabSz="914400" fontAlgn="base"/>
            <a:r>
              <a:rPr lang="zh-CN" altLang="en-US" strike="noStrike" noProof="1">
                <a:solidFill>
                  <a:srgbClr val="FFF2CC"/>
                </a:solidFill>
                <a:latin typeface="华文行楷" panose="02010800040101010101" pitchFamily="2" charset="-122"/>
                <a:ea typeface="华文行楷" panose="02010800040101010101" pitchFamily="2" charset="-122"/>
                <a:cs typeface="+mn-cs"/>
              </a:rPr>
              <a:t>中国共产党</a:t>
            </a:r>
            <a:r>
              <a:rPr lang="en-US" altLang="zh-CN" strike="noStrike" noProof="1">
                <a:solidFill>
                  <a:srgbClr val="FFF2CC"/>
                </a:solidFill>
                <a:latin typeface="华文行楷" panose="02010800040101010101" pitchFamily="2" charset="-122"/>
                <a:ea typeface="华文行楷" panose="02010800040101010101" pitchFamily="2" charset="-122"/>
                <a:cs typeface="+mn-cs"/>
              </a:rPr>
              <a:t>·</a:t>
            </a:r>
            <a:r>
              <a:rPr lang="en-US" altLang="zh-CN" strike="noStrike" noProof="1">
                <a:solidFill>
                  <a:srgbClr val="FFF2CC"/>
                </a:solidFill>
                <a:latin typeface="Impact" panose="020B0806030902050204" pitchFamily="34" charset="0"/>
                <a:ea typeface="华文行楷" panose="02010800040101010101" pitchFamily="2" charset="-122"/>
                <a:cs typeface="+mn-cs"/>
              </a:rPr>
              <a:t>2016</a:t>
            </a:r>
            <a:endParaRPr lang="en-US" altLang="zh-CN" strike="noStrike" noProof="1">
              <a:solidFill>
                <a:srgbClr val="FFF2CC"/>
              </a:solidFill>
              <a:latin typeface="Impact" panose="020B0806030902050204" pitchFamily="34" charset="0"/>
              <a:ea typeface="华文行楷" panose="02010800040101010101" pitchFamily="2" charset="-122"/>
            </a:endParaRPr>
          </a:p>
        </p:txBody>
      </p:sp>
      <p:grpSp>
        <p:nvGrpSpPr>
          <p:cNvPr id="63499" name="组合 15"/>
          <p:cNvGrpSpPr/>
          <p:nvPr userDrawn="1"/>
        </p:nvGrpSpPr>
        <p:grpSpPr>
          <a:xfrm>
            <a:off x="512763" y="3821113"/>
            <a:ext cx="2079625" cy="492125"/>
            <a:chOff x="513001" y="3821197"/>
            <a:chExt cx="2078794" cy="492343"/>
          </a:xfrm>
        </p:grpSpPr>
        <p:sp>
          <p:nvSpPr>
            <p:cNvPr id="17" name="矩形 16"/>
            <p:cNvSpPr/>
            <p:nvPr/>
          </p:nvSpPr>
          <p:spPr>
            <a:xfrm>
              <a:off x="513001"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18" name="直接连接符 17"/>
            <p:cNvCxnSpPr/>
            <p:nvPr/>
          </p:nvCxnSpPr>
          <p:spPr>
            <a:xfrm>
              <a:off x="513002"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12994"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48206"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1" name="直接连接符 20"/>
            <p:cNvCxnSpPr/>
            <p:nvPr/>
          </p:nvCxnSpPr>
          <p:spPr>
            <a:xfrm>
              <a:off x="1048207"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1048199"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583408"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1583411"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1583405"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118610"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18614"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18607"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60661"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sp>
          <p:nvSpPr>
            <p:cNvPr id="30" name="TextBox 14"/>
            <p:cNvSpPr txBox="1"/>
            <p:nvPr/>
          </p:nvSpPr>
          <p:spPr>
            <a:xfrm>
              <a:off x="1102823"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1" name="TextBox 14"/>
            <p:cNvSpPr txBox="1"/>
            <p:nvPr/>
          </p:nvSpPr>
          <p:spPr>
            <a:xfrm>
              <a:off x="554487" y="3821197"/>
              <a:ext cx="389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2" name="TextBox 14"/>
            <p:cNvSpPr txBox="1"/>
            <p:nvPr/>
          </p:nvSpPr>
          <p:spPr>
            <a:xfrm>
              <a:off x="1610717"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gr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grpSp>
        <p:nvGrpSpPr>
          <p:cNvPr id="9" name="组合 8"/>
          <p:cNvGrpSpPr/>
          <p:nvPr userDrawn="1"/>
        </p:nvGrpSpPr>
        <p:grpSpPr>
          <a:xfrm>
            <a:off x="3500438" y="1746250"/>
            <a:ext cx="1041400" cy="1041400"/>
            <a:chOff x="3555369" y="1745600"/>
            <a:chExt cx="1042180" cy="1042174"/>
          </a:xfrm>
        </p:grpSpPr>
        <p:sp>
          <p:nvSpPr>
            <p:cNvPr id="10" name="矩形 9"/>
            <p:cNvSpPr/>
            <p:nvPr/>
          </p:nvSpPr>
          <p:spPr>
            <a:xfrm>
              <a:off x="3555369" y="1745600"/>
              <a:ext cx="1042180" cy="1042174"/>
            </a:xfrm>
            <a:prstGeom prst="rect">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1" name="直接连接符 10"/>
            <p:cNvCxnSpPr/>
            <p:nvPr/>
          </p:nvCxnSpPr>
          <p:spPr>
            <a:xfrm>
              <a:off x="3555369" y="2266687"/>
              <a:ext cx="1042180"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3555372" y="2266687"/>
              <a:ext cx="1042174"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64520" name="Picture 6" descr="G:\2016我图\两会\ooopic_10194892_b0c64675b11c678cafbc\004.png"/>
          <p:cNvPicPr>
            <a:picLocks noChangeAspect="1"/>
          </p:cNvPicPr>
          <p:nvPr userDrawn="1"/>
        </p:nvPicPr>
        <p:blipFill>
          <a:blip r:embed="rId2"/>
          <a:stretch>
            <a:fillRect/>
          </a:stretch>
        </p:blipFill>
        <p:spPr>
          <a:xfrm>
            <a:off x="0" y="6350"/>
            <a:ext cx="2789238" cy="1719263"/>
          </a:xfrm>
          <a:prstGeom prst="rect">
            <a:avLst/>
          </a:prstGeom>
          <a:noFill/>
          <a:ln w="9525">
            <a:noFill/>
          </a:ln>
        </p:spPr>
      </p:pic>
      <p:sp>
        <p:nvSpPr>
          <p:cNvPr id="16"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7" name="TextBox 40"/>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64523" name="Picture 3" descr="C:\Users\xb\Desktop\53bf653e36a06.png"/>
          <p:cNvPicPr>
            <a:picLocks noChangeAspect="1"/>
          </p:cNvPicPr>
          <p:nvPr userDrawn="1"/>
        </p:nvPicPr>
        <p:blipFill>
          <a:blip r:embed="rId3"/>
          <a:stretch>
            <a:fillRect/>
          </a:stretch>
        </p:blipFill>
        <p:spPr>
          <a:xfrm>
            <a:off x="1516063" y="466725"/>
            <a:ext cx="1419225" cy="1258888"/>
          </a:xfrm>
          <a:prstGeom prst="rect">
            <a:avLst/>
          </a:prstGeom>
          <a:noFill/>
          <a:ln w="9525">
            <a:noFill/>
          </a:ln>
        </p:spPr>
      </p:pic>
      <p:pic>
        <p:nvPicPr>
          <p:cNvPr id="7" name="Picture 2" descr="G:\2016我图\两会\ooopic_10194892_b0c64675b11c678cafbc\001.png"/>
          <p:cNvPicPr>
            <a:picLocks noChangeAspect="1" noChangeArrowheads="1"/>
          </p:cNvPicPr>
          <p:nvPr/>
        </p:nvPicPr>
        <p:blipFill>
          <a:blip r:embed="rId4"/>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占位符 4"/>
          <p:cNvSpPr>
            <a:spLocks noGrp="1"/>
          </p:cNvSpPr>
          <p:nvPr>
            <p:ph type="body" sz="quarter" idx="10"/>
          </p:nvPr>
        </p:nvSpPr>
        <p:spPr>
          <a:xfrm>
            <a:off x="3491880" y="1898156"/>
            <a:ext cx="1057880" cy="737063"/>
          </a:xfrm>
          <a:ln>
            <a:noFill/>
          </a:ln>
          <a:effectLst/>
        </p:spPr>
        <p:txBody>
          <a:bodyPr anchor="ctr" anchorCtr="0">
            <a:noAutofit/>
          </a:bodyPr>
          <a:lstStyle>
            <a:lvl1pPr marL="0" indent="0" algn="ctr">
              <a:buNone/>
              <a:defRPr sz="6000">
                <a:solidFill>
                  <a:schemeClr val="accent1"/>
                </a:solidFill>
                <a:effectLst>
                  <a:outerShdw blurRad="50800" dist="38100" algn="l" rotWithShape="0">
                    <a:prstClr val="black">
                      <a:alpha val="40000"/>
                    </a:prstClr>
                  </a:outerShdw>
                </a:effectLst>
                <a:latin typeface="Impact" panose="020B0806030902050204" pitchFamily="34" charset="0"/>
              </a:defRPr>
            </a:lvl1pPr>
          </a:lstStyle>
          <a:p>
            <a:pPr lvl="0" fontAlgn="auto"/>
            <a:r>
              <a:rPr lang="zh-CN" altLang="en-US" strike="noStrike" noProof="1" smtClean="0"/>
              <a:t>单击此处编辑母版文本样式</a:t>
            </a:r>
          </a:p>
        </p:txBody>
      </p:sp>
      <p:sp>
        <p:nvSpPr>
          <p:cNvPr id="25" name="文本占位符 4"/>
          <p:cNvSpPr>
            <a:spLocks noGrp="1"/>
          </p:cNvSpPr>
          <p:nvPr>
            <p:ph type="body" sz="quarter" idx="11"/>
          </p:nvPr>
        </p:nvSpPr>
        <p:spPr>
          <a:xfrm>
            <a:off x="4572000" y="2067694"/>
            <a:ext cx="4323781" cy="737063"/>
          </a:xfrm>
          <a:effectLst/>
        </p:spPr>
        <p:txBody>
          <a:bodyPr anchor="ctr" anchorCtr="0">
            <a:noAutofit/>
          </a:bodyPr>
          <a:lstStyle>
            <a:lvl1pPr marL="0" indent="0" algn="l">
              <a:buNone/>
              <a:defRPr sz="2800" b="1" baseline="0">
                <a:solidFill>
                  <a:schemeClr val="accent1"/>
                </a:solidFill>
                <a:latin typeface="+mj-ea"/>
                <a:ea typeface="+mj-ea"/>
              </a:defRPr>
            </a:lvl1pPr>
          </a:lstStyle>
          <a:p>
            <a:pPr lvl="0" fontAlgn="auto"/>
            <a:r>
              <a:rPr lang="zh-CN" altLang="en-US" strike="noStrike" noProof="1" smtClean="0"/>
              <a:t>单击此处编辑母版文本样式</a:t>
            </a:r>
          </a:p>
        </p:txBody>
      </p:sp>
      <p:sp>
        <p:nvSpPr>
          <p:cNvPr id="4" name="页脚占位符 3"/>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6" name="灯片编号占位符 5"/>
          <p:cNvSpPr>
            <a:spLocks noGrp="1"/>
          </p:cNvSpPr>
          <p:nvPr>
            <p:ph type="sldNum" sz="quarter" idx="1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5" name="文本框 17"/>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5"/>
            <a:ext cx="9329357" cy="442800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43663" y="627063"/>
            <a:ext cx="2622550" cy="431800"/>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两学一做</a:t>
            </a:r>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学习教育</a:t>
            </a:r>
            <a:endParaRPr lang="zh-CN" altLang="en-US" sz="2200" strike="noStrike" noProof="1">
              <a:latin typeface="华文行楷" panose="02010800040101010101" pitchFamily="2" charset="-122"/>
              <a:ea typeface="华文行楷" panose="02010800040101010101" pitchFamily="2" charset="-122"/>
            </a:endParaRP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ldLvl="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grpSp>
        <p:nvGrpSpPr>
          <p:cNvPr id="15" name="组合 14"/>
          <p:cNvGrpSpPr/>
          <p:nvPr userDrawn="1"/>
        </p:nvGrpSpPr>
        <p:grpSpPr>
          <a:xfrm>
            <a:off x="557213" y="2701925"/>
            <a:ext cx="2159000" cy="623888"/>
            <a:chOff x="556522" y="2701199"/>
            <a:chExt cx="2160000" cy="624541"/>
          </a:xfrm>
        </p:grpSpPr>
        <p:cxnSp>
          <p:nvCxnSpPr>
            <p:cNvPr id="16" name="直接连接符 15"/>
            <p:cNvCxnSpPr/>
            <p:nvPr/>
          </p:nvCxnSpPr>
          <p:spPr>
            <a:xfrm rot="5400000">
              <a:off x="1664507"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8"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2"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9"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5"/>
            <a:ext cx="9329357" cy="442800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文本框 39"/>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500" fill="hold"/>
                                        <p:tgtEl>
                                          <p:spTgt spid="15"/>
                                        </p:tgtEl>
                                        <p:attrNameLst>
                                          <p:attrName>ppt_x</p:attrName>
                                        </p:attrNameLst>
                                      </p:cBhvr>
                                      <p:tavLst>
                                        <p:tav tm="0">
                                          <p:val>
                                            <p:strVal val="0-#ppt_w/2"/>
                                          </p:val>
                                        </p:tav>
                                        <p:tav tm="100000">
                                          <p:val>
                                            <p:strVal val="#ppt_x"/>
                                          </p:val>
                                        </p:tav>
                                      </p:tavLst>
                                    </p:anim>
                                    <p:anim calcmode="lin" valueType="num">
                                      <p:cBhvr>
                                        <p:cTn id="22"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grpSp>
        <p:nvGrpSpPr>
          <p:cNvPr id="15" name="组合 14"/>
          <p:cNvGrpSpPr/>
          <p:nvPr userDrawn="1"/>
        </p:nvGrpSpPr>
        <p:grpSpPr>
          <a:xfrm>
            <a:off x="6372225" y="2701925"/>
            <a:ext cx="2160588" cy="623888"/>
            <a:chOff x="556522" y="2701199"/>
            <a:chExt cx="2160000" cy="624541"/>
          </a:xfrm>
        </p:grpSpPr>
        <p:cxnSp>
          <p:nvCxnSpPr>
            <p:cNvPr id="16" name="直接连接符 15"/>
            <p:cNvCxnSpPr/>
            <p:nvPr/>
          </p:nvCxnSpPr>
          <p:spPr>
            <a:xfrm rot="5400000">
              <a:off x="1664507"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8"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2"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9"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5"/>
            <a:ext cx="9329357" cy="442800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文本框 32"/>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500" fill="hold"/>
                                        <p:tgtEl>
                                          <p:spTgt spid="15"/>
                                        </p:tgtEl>
                                        <p:attrNameLst>
                                          <p:attrName>ppt_x</p:attrName>
                                        </p:attrNameLst>
                                      </p:cBhvr>
                                      <p:tavLst>
                                        <p:tav tm="0">
                                          <p:val>
                                            <p:strVal val="1+#ppt_w/2"/>
                                          </p:val>
                                        </p:tav>
                                        <p:tav tm="100000">
                                          <p:val>
                                            <p:strVal val="#ppt_x"/>
                                          </p:val>
                                        </p:tav>
                                      </p:tavLst>
                                    </p:anim>
                                    <p:anim calcmode="lin" valueType="num">
                                      <p:cBhvr>
                                        <p:cTn id="22"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1" name="文本框 33"/>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9" name="直接连接符 8"/>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27950" y="203200"/>
            <a:ext cx="1158875" cy="430213"/>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zh-CN" altLang="en-US" sz="2200" strike="noStrike" noProof="1">
                <a:latin typeface="华文行楷" panose="02010800040101010101" pitchFamily="2" charset="-122"/>
                <a:ea typeface="华文行楷" panose="02010800040101010101" pitchFamily="2" charset="-122"/>
                <a:cs typeface="+mn-cs"/>
              </a:rPr>
              <a:t>学习解读</a:t>
            </a:r>
            <a:endParaRPr lang="zh-CN" altLang="en-US" sz="2200" strike="noStrike" noProof="1">
              <a:latin typeface="华文行楷" panose="02010800040101010101" pitchFamily="2" charset="-122"/>
              <a:ea typeface="华文行楷" panose="02010800040101010101" pitchFamily="2" charset="-122"/>
            </a:endParaRPr>
          </a:p>
        </p:txBody>
      </p:sp>
      <p:grpSp>
        <p:nvGrpSpPr>
          <p:cNvPr id="68615" name="组合 13"/>
          <p:cNvGrpSpPr/>
          <p:nvPr userDrawn="1"/>
        </p:nvGrpSpPr>
        <p:grpSpPr>
          <a:xfrm>
            <a:off x="6910388" y="647700"/>
            <a:ext cx="1630362" cy="371475"/>
            <a:chOff x="7202983" y="649515"/>
            <a:chExt cx="1631152" cy="371286"/>
          </a:xfrm>
        </p:grpSpPr>
        <p:sp>
          <p:nvSpPr>
            <p:cNvPr id="15" name="矩形 14"/>
            <p:cNvSpPr/>
            <p:nvPr/>
          </p:nvSpPr>
          <p:spPr>
            <a:xfrm>
              <a:off x="720298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6" name="直接连接符 15"/>
            <p:cNvCxnSpPr/>
            <p:nvPr/>
          </p:nvCxnSpPr>
          <p:spPr>
            <a:xfrm>
              <a:off x="720298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7202975" y="835148"/>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619" name="TextBox 14"/>
            <p:cNvSpPr txBox="1"/>
            <p:nvPr/>
          </p:nvSpPr>
          <p:spPr>
            <a:xfrm>
              <a:off x="7213044" y="650492"/>
              <a:ext cx="351164"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两</a:t>
              </a:r>
            </a:p>
          </p:txBody>
        </p:sp>
        <p:sp>
          <p:nvSpPr>
            <p:cNvPr id="19" name="矩形 18"/>
            <p:cNvSpPr/>
            <p:nvPr/>
          </p:nvSpPr>
          <p:spPr>
            <a:xfrm>
              <a:off x="7622938"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7622938"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7622930" y="835148"/>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623" name="TextBox 14"/>
            <p:cNvSpPr txBox="1"/>
            <p:nvPr/>
          </p:nvSpPr>
          <p:spPr>
            <a:xfrm>
              <a:off x="7632998"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学</a:t>
              </a:r>
            </a:p>
          </p:txBody>
        </p:sp>
        <p:sp>
          <p:nvSpPr>
            <p:cNvPr id="23" name="矩形 22"/>
            <p:cNvSpPr/>
            <p:nvPr/>
          </p:nvSpPr>
          <p:spPr>
            <a:xfrm>
              <a:off x="804289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804289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8042885" y="835148"/>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627" name="TextBox 14"/>
            <p:cNvSpPr txBox="1"/>
            <p:nvPr/>
          </p:nvSpPr>
          <p:spPr>
            <a:xfrm>
              <a:off x="8052953"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一</a:t>
              </a:r>
            </a:p>
          </p:txBody>
        </p:sp>
        <p:sp>
          <p:nvSpPr>
            <p:cNvPr id="27" name="矩形 26"/>
            <p:cNvSpPr/>
            <p:nvPr/>
          </p:nvSpPr>
          <p:spPr>
            <a:xfrm>
              <a:off x="8462849"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8" name="直接连接符 27"/>
            <p:cNvCxnSpPr/>
            <p:nvPr/>
          </p:nvCxnSpPr>
          <p:spPr>
            <a:xfrm>
              <a:off x="8462849"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8462841" y="835148"/>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631" name="TextBox 14"/>
            <p:cNvSpPr txBox="1"/>
            <p:nvPr/>
          </p:nvSpPr>
          <p:spPr>
            <a:xfrm>
              <a:off x="8472909"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做</a:t>
              </a:r>
            </a:p>
          </p:txBody>
        </p:sp>
      </p:grpSp>
      <p:sp>
        <p:nvSpPr>
          <p:cNvPr id="3" name="文本占位符 2"/>
          <p:cNvSpPr>
            <a:spLocks noGrp="1"/>
          </p:cNvSpPr>
          <p:nvPr>
            <p:ph type="body" sz="quarter" idx="10"/>
          </p:nvPr>
        </p:nvSpPr>
        <p:spPr>
          <a:xfrm>
            <a:off x="539552" y="24748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1" name="组合 10"/>
          <p:cNvGrpSpPr>
            <a:grpSpLocks noChangeAspect="1"/>
          </p:cNvGrpSpPr>
          <p:nvPr/>
        </p:nvGrpSpPr>
        <p:grpSpPr>
          <a:xfrm>
            <a:off x="5645241" y="406091"/>
            <a:ext cx="1166570" cy="612000"/>
            <a:chOff x="738728" y="411510"/>
            <a:chExt cx="1928152" cy="1011538"/>
          </a:xfrm>
          <a:effectLst>
            <a:outerShdw blurRad="50800" dist="38100" dir="5400000" algn="t" rotWithShape="0">
              <a:prstClr val="black">
                <a:alpha val="40000"/>
              </a:prstClr>
            </a:outerShdw>
          </a:effectLst>
        </p:grpSpPr>
        <p:pic>
          <p:nvPicPr>
            <p:cNvPr id="12" name="Picture 2" descr="C:\Users\xb\Desktop\素材--党建\PNG--党（国）徽旗\党旗红旗\16sucai_20150709173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xb\Desktop\53bf653e36a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bldLvl="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084638"/>
            <a:ext cx="9144000" cy="1027113"/>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5" name="文本框 17"/>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4"/>
            <a:ext cx="9329357" cy="4428006"/>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43663" y="627063"/>
            <a:ext cx="2622550" cy="431800"/>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两学一做</a:t>
            </a:r>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学习教育</a:t>
            </a:r>
            <a:endParaRPr lang="zh-CN" altLang="en-US" sz="2200" strike="noStrike" noProof="1">
              <a:latin typeface="华文行楷" panose="02010800040101010101" pitchFamily="2" charset="-122"/>
              <a:ea typeface="华文行楷" panose="02010800040101010101" pitchFamily="2" charset="-122"/>
            </a:endParaRP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4" name="矩形 3"/>
          <p:cNvSpPr/>
          <p:nvPr userDrawn="1"/>
        </p:nvSpPr>
        <p:spPr>
          <a:xfrm>
            <a:off x="0" y="0"/>
            <a:ext cx="9144000" cy="377825"/>
          </a:xfrm>
          <a:prstGeom prst="rect">
            <a:avLst/>
          </a:prstGeom>
          <a:solidFill>
            <a:srgbClr val="008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kumimoji="1" lang="zh-CN" altLang="en-US" sz="1015" strike="noStrike" noProof="1"/>
          </a:p>
        </p:txBody>
      </p:sp>
      <p:sp>
        <p:nvSpPr>
          <p:cNvPr id="5" name="文本占位符 2"/>
          <p:cNvSpPr>
            <a:spLocks noGrp="1"/>
          </p:cNvSpPr>
          <p:nvPr>
            <p:ph type="body" sz="quarter" idx="11" hasCustomPrompt="1"/>
          </p:nvPr>
        </p:nvSpPr>
        <p:spPr>
          <a:xfrm>
            <a:off x="91440" y="28577"/>
            <a:ext cx="8961120" cy="320039"/>
          </a:xfrm>
          <a:prstGeom prst="rect">
            <a:avLst/>
          </a:prstGeom>
        </p:spPr>
        <p:txBody>
          <a:bodyPr/>
          <a:lstStyle>
            <a:lvl1pPr marL="0" indent="0" algn="l">
              <a:lnSpc>
                <a:spcPct val="130000"/>
              </a:lnSpc>
              <a:buNone/>
              <a:defRPr sz="1015" b="1" baseline="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fontAlgn="auto"/>
            <a:r>
              <a:rPr kumimoji="1" lang="en-US" altLang="zh-CN" sz="1015" strike="noStrike" noProof="1"/>
              <a:t>CLICK</a:t>
            </a:r>
            <a:r>
              <a:rPr kumimoji="1" lang="zh-CN" altLang="en-US" sz="1015" strike="noStrike" noProof="1"/>
              <a:t> </a:t>
            </a:r>
            <a:r>
              <a:rPr kumimoji="1" lang="en-US" altLang="zh-CN" sz="1015" strike="noStrike" noProof="1"/>
              <a:t>HERE</a:t>
            </a:r>
            <a:r>
              <a:rPr kumimoji="1" lang="zh-CN" altLang="en-US" sz="1015" strike="noStrike" noProof="1"/>
              <a:t> </a:t>
            </a:r>
            <a:r>
              <a:rPr kumimoji="1" lang="en-US" altLang="zh-CN" sz="1015" strike="noStrike" noProof="1"/>
              <a:t>TO</a:t>
            </a:r>
            <a:r>
              <a:rPr kumimoji="1" lang="zh-CN" altLang="en-US" sz="1015" strike="noStrike" noProof="1"/>
              <a:t> </a:t>
            </a:r>
            <a:r>
              <a:rPr kumimoji="1" lang="en-US" altLang="zh-CN" sz="1015" strike="noStrike" noProof="1"/>
              <a:t>ADD</a:t>
            </a:r>
            <a:r>
              <a:rPr kumimoji="1" lang="zh-CN" altLang="en-US" sz="1015" strike="noStrike" noProof="1"/>
              <a:t> </a:t>
            </a:r>
            <a:r>
              <a:rPr kumimoji="1" lang="en-US" altLang="zh-CN" sz="1015" strike="noStrike" noProof="1"/>
              <a:t>YOUR</a:t>
            </a:r>
            <a:r>
              <a:rPr kumimoji="1" lang="zh-CN" altLang="en-US" sz="1015" strike="noStrike" noProof="1"/>
              <a:t> </a:t>
            </a:r>
            <a:r>
              <a:rPr kumimoji="1" lang="en-US" altLang="zh-CN" sz="1015" strike="noStrike" noProof="1"/>
              <a:t>TITLE</a:t>
            </a:r>
            <a:endParaRPr kumimoji="1" lang="zh-CN" altLang="en-US" strike="noStrike" noProof="1"/>
          </a:p>
        </p:txBody>
      </p:sp>
      <p:sp>
        <p:nvSpPr>
          <p:cNvPr id="2" name="日期占位符 1"/>
          <p:cNvSpPr>
            <a:spLocks noGrp="1"/>
          </p:cNvSpPr>
          <p:nvPr>
            <p:ph type="dt" sz="half" idx="12"/>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4"/>
          </p:nvPr>
        </p:nvSpPr>
        <p:spPr>
          <a:xfrm>
            <a:off x="6553200" y="4767263"/>
            <a:ext cx="2133600" cy="274638"/>
          </a:xfrm>
          <a:prstGeom prst="rect">
            <a:avLst/>
          </a:prstGeom>
        </p:spPr>
        <p:txBody>
          <a:bodyPr vert="horz" lIns="91440" tIns="45720" rIns="91440" bIns="45720" rtlCol="0" anchor="ct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p:nvSpPr>
        <p:spPr>
          <a:xfrm>
            <a:off x="0" y="0"/>
            <a:ext cx="9144000" cy="51435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矩形 9"/>
          <p:cNvSpPr/>
          <p:nvPr/>
        </p:nvSpPr>
        <p:spPr>
          <a:xfrm>
            <a:off x="-13522" y="3651870"/>
            <a:ext cx="3131840" cy="83099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72710" name="Picture 6" descr="G:\2016我图\两会\ooopic_10194892_b0c64675b11c678cafbc\004.png"/>
          <p:cNvPicPr>
            <a:picLocks noChangeAspect="1"/>
          </p:cNvPicPr>
          <p:nvPr userDrawn="1"/>
        </p:nvPicPr>
        <p:blipFill>
          <a:blip r:embed="rId3"/>
          <a:stretch>
            <a:fillRect/>
          </a:stretch>
        </p:blipFill>
        <p:spPr>
          <a:xfrm>
            <a:off x="0" y="6350"/>
            <a:ext cx="2789238" cy="1719263"/>
          </a:xfrm>
          <a:prstGeom prst="rect">
            <a:avLst/>
          </a:prstGeom>
          <a:noFill/>
          <a:ln w="9525">
            <a:noFill/>
          </a:ln>
        </p:spPr>
      </p:pic>
      <p:sp>
        <p:nvSpPr>
          <p:cNvPr id="12"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3" name="TextBox 12"/>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72713" name="Picture 3" descr="C:\Users\xb\Desktop\53bf653e36a06.png"/>
          <p:cNvPicPr>
            <a:picLocks noChangeAspect="1"/>
          </p:cNvPicPr>
          <p:nvPr userDrawn="1"/>
        </p:nvPicPr>
        <p:blipFill>
          <a:blip r:embed="rId4"/>
          <a:stretch>
            <a:fillRect/>
          </a:stretch>
        </p:blipFill>
        <p:spPr>
          <a:xfrm>
            <a:off x="1516063" y="466725"/>
            <a:ext cx="1419225" cy="1258888"/>
          </a:xfrm>
          <a:prstGeom prst="rect">
            <a:avLst/>
          </a:prstGeom>
          <a:noFill/>
          <a:ln w="9525">
            <a:noFill/>
          </a:ln>
        </p:spPr>
      </p:pic>
      <p:sp>
        <p:nvSpPr>
          <p:cNvPr id="15" name="TextBox 14"/>
          <p:cNvSpPr txBox="1"/>
          <p:nvPr/>
        </p:nvSpPr>
        <p:spPr>
          <a:xfrm>
            <a:off x="90488" y="4683125"/>
            <a:ext cx="2803525" cy="369888"/>
          </a:xfrm>
          <a:prstGeom prst="rect">
            <a:avLst/>
          </a:prstGeom>
          <a:noFill/>
          <a:effectLst>
            <a:outerShdw blurRad="50800" dist="38100" dir="2700000" algn="tl" rotWithShape="0">
              <a:prstClr val="black">
                <a:alpha val="40000"/>
              </a:prstClr>
            </a:outerShdw>
          </a:effectLst>
        </p:spPr>
        <p:txBody>
          <a:bodyPr wrap="square" rtlCol="0">
            <a:spAutoFit/>
          </a:bodyPr>
          <a:lstStyle/>
          <a:p>
            <a:pPr lvl="0" indent="0" algn="r" defTabSz="914400" fontAlgn="base"/>
            <a:r>
              <a:rPr lang="zh-CN" altLang="en-US" strike="noStrike" noProof="1">
                <a:solidFill>
                  <a:srgbClr val="FFF2CC"/>
                </a:solidFill>
                <a:latin typeface="华文行楷" panose="02010800040101010101" pitchFamily="2" charset="-122"/>
                <a:ea typeface="华文行楷" panose="02010800040101010101" pitchFamily="2" charset="-122"/>
                <a:cs typeface="+mn-cs"/>
              </a:rPr>
              <a:t>中国共产党</a:t>
            </a:r>
            <a:r>
              <a:rPr lang="en-US" altLang="zh-CN" strike="noStrike" noProof="1">
                <a:solidFill>
                  <a:srgbClr val="FFF2CC"/>
                </a:solidFill>
                <a:latin typeface="华文行楷" panose="02010800040101010101" pitchFamily="2" charset="-122"/>
                <a:ea typeface="华文行楷" panose="02010800040101010101" pitchFamily="2" charset="-122"/>
                <a:cs typeface="+mn-cs"/>
              </a:rPr>
              <a:t>·</a:t>
            </a:r>
            <a:r>
              <a:rPr lang="en-US" altLang="zh-CN" strike="noStrike" noProof="1">
                <a:solidFill>
                  <a:srgbClr val="FFF2CC"/>
                </a:solidFill>
                <a:latin typeface="Impact" panose="020B0806030902050204" pitchFamily="34" charset="0"/>
                <a:ea typeface="华文行楷" panose="02010800040101010101" pitchFamily="2" charset="-122"/>
                <a:cs typeface="+mn-cs"/>
              </a:rPr>
              <a:t>2016</a:t>
            </a:r>
            <a:endParaRPr lang="en-US" altLang="zh-CN" strike="noStrike" noProof="1">
              <a:solidFill>
                <a:srgbClr val="FFF2CC"/>
              </a:solidFill>
              <a:latin typeface="Impact" panose="020B0806030902050204" pitchFamily="34" charset="0"/>
              <a:ea typeface="华文行楷" panose="02010800040101010101" pitchFamily="2" charset="-122"/>
            </a:endParaRPr>
          </a:p>
        </p:txBody>
      </p:sp>
      <p:grpSp>
        <p:nvGrpSpPr>
          <p:cNvPr id="72715" name="组合 15"/>
          <p:cNvGrpSpPr/>
          <p:nvPr userDrawn="1"/>
        </p:nvGrpSpPr>
        <p:grpSpPr>
          <a:xfrm>
            <a:off x="512763" y="3821113"/>
            <a:ext cx="2079625" cy="492125"/>
            <a:chOff x="513001" y="3821197"/>
            <a:chExt cx="2078794" cy="492343"/>
          </a:xfrm>
        </p:grpSpPr>
        <p:sp>
          <p:nvSpPr>
            <p:cNvPr id="17" name="矩形 16"/>
            <p:cNvSpPr/>
            <p:nvPr/>
          </p:nvSpPr>
          <p:spPr>
            <a:xfrm>
              <a:off x="513001"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18" name="直接连接符 17"/>
            <p:cNvCxnSpPr/>
            <p:nvPr/>
          </p:nvCxnSpPr>
          <p:spPr>
            <a:xfrm>
              <a:off x="513002"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12995" y="4076941"/>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48206"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1" name="直接连接符 20"/>
            <p:cNvCxnSpPr/>
            <p:nvPr/>
          </p:nvCxnSpPr>
          <p:spPr>
            <a:xfrm>
              <a:off x="1048207"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1048200" y="4076941"/>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583408"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1583411"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1583406" y="4076941"/>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118610"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18614"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18608" y="4076941"/>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60661"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sp>
          <p:nvSpPr>
            <p:cNvPr id="30" name="TextBox 14"/>
            <p:cNvSpPr txBox="1"/>
            <p:nvPr/>
          </p:nvSpPr>
          <p:spPr>
            <a:xfrm>
              <a:off x="1102823"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1" name="TextBox 14"/>
            <p:cNvSpPr txBox="1"/>
            <p:nvPr/>
          </p:nvSpPr>
          <p:spPr>
            <a:xfrm>
              <a:off x="554487" y="3821197"/>
              <a:ext cx="389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2" name="TextBox 14"/>
            <p:cNvSpPr txBox="1"/>
            <p:nvPr/>
          </p:nvSpPr>
          <p:spPr>
            <a:xfrm>
              <a:off x="1610717"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gr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grpSp>
        <p:nvGrpSpPr>
          <p:cNvPr id="9" name="组合 8"/>
          <p:cNvGrpSpPr/>
          <p:nvPr userDrawn="1"/>
        </p:nvGrpSpPr>
        <p:grpSpPr>
          <a:xfrm>
            <a:off x="3500438" y="1746250"/>
            <a:ext cx="1041400" cy="1041400"/>
            <a:chOff x="3555369" y="1745600"/>
            <a:chExt cx="1042180" cy="1042174"/>
          </a:xfrm>
        </p:grpSpPr>
        <p:sp>
          <p:nvSpPr>
            <p:cNvPr id="10" name="矩形 9"/>
            <p:cNvSpPr/>
            <p:nvPr/>
          </p:nvSpPr>
          <p:spPr>
            <a:xfrm>
              <a:off x="3555369" y="1745600"/>
              <a:ext cx="1042180" cy="1042174"/>
            </a:xfrm>
            <a:prstGeom prst="rect">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1" name="直接连接符 10"/>
            <p:cNvCxnSpPr/>
            <p:nvPr/>
          </p:nvCxnSpPr>
          <p:spPr>
            <a:xfrm>
              <a:off x="3555369" y="2266687"/>
              <a:ext cx="1042180"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3555372" y="2266687"/>
              <a:ext cx="1042174"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矩形 13"/>
          <p:cNvSpPr/>
          <p:nvPr/>
        </p:nvSpPr>
        <p:spPr>
          <a:xfrm>
            <a:off x="-13522" y="3651870"/>
            <a:ext cx="3131840" cy="83099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73736" name="Picture 6" descr="G:\2016我图\两会\ooopic_10194892_b0c64675b11c678cafbc\004.png"/>
          <p:cNvPicPr>
            <a:picLocks noChangeAspect="1"/>
          </p:cNvPicPr>
          <p:nvPr userDrawn="1"/>
        </p:nvPicPr>
        <p:blipFill>
          <a:blip r:embed="rId2"/>
          <a:stretch>
            <a:fillRect/>
          </a:stretch>
        </p:blipFill>
        <p:spPr>
          <a:xfrm>
            <a:off x="0" y="6350"/>
            <a:ext cx="2789238" cy="1719263"/>
          </a:xfrm>
          <a:prstGeom prst="rect">
            <a:avLst/>
          </a:prstGeom>
          <a:noFill/>
          <a:ln w="9525">
            <a:noFill/>
          </a:ln>
        </p:spPr>
      </p:pic>
      <p:sp>
        <p:nvSpPr>
          <p:cNvPr id="16"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7" name="TextBox 40"/>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73739" name="Picture 3" descr="C:\Users\xb\Desktop\53bf653e36a06.png"/>
          <p:cNvPicPr>
            <a:picLocks noChangeAspect="1"/>
          </p:cNvPicPr>
          <p:nvPr userDrawn="1"/>
        </p:nvPicPr>
        <p:blipFill>
          <a:blip r:embed="rId3"/>
          <a:stretch>
            <a:fillRect/>
          </a:stretch>
        </p:blipFill>
        <p:spPr>
          <a:xfrm>
            <a:off x="1516063" y="466725"/>
            <a:ext cx="1419225" cy="1258888"/>
          </a:xfrm>
          <a:prstGeom prst="rect">
            <a:avLst/>
          </a:prstGeom>
          <a:noFill/>
          <a:ln w="9525">
            <a:noFill/>
          </a:ln>
        </p:spPr>
      </p:pic>
      <p:sp>
        <p:nvSpPr>
          <p:cNvPr id="19" name="TextBox 14"/>
          <p:cNvSpPr txBox="1"/>
          <p:nvPr/>
        </p:nvSpPr>
        <p:spPr>
          <a:xfrm>
            <a:off x="90488" y="4683125"/>
            <a:ext cx="2803525" cy="369888"/>
          </a:xfrm>
          <a:prstGeom prst="rect">
            <a:avLst/>
          </a:prstGeom>
          <a:noFill/>
          <a:effectLst>
            <a:outerShdw blurRad="50800" dist="38100" dir="2700000" algn="tl" rotWithShape="0">
              <a:prstClr val="black">
                <a:alpha val="40000"/>
              </a:prstClr>
            </a:outerShdw>
          </a:effectLst>
        </p:spPr>
        <p:txBody>
          <a:bodyPr wrap="square" rtlCol="0">
            <a:spAutoFit/>
          </a:bodyPr>
          <a:lstStyle/>
          <a:p>
            <a:pPr lvl="0" indent="0" algn="r" defTabSz="914400" fontAlgn="base"/>
            <a:r>
              <a:rPr lang="zh-CN" altLang="en-US" strike="noStrike" noProof="1">
                <a:solidFill>
                  <a:srgbClr val="FFF2CC"/>
                </a:solidFill>
                <a:latin typeface="华文行楷" panose="02010800040101010101" pitchFamily="2" charset="-122"/>
                <a:ea typeface="华文行楷" panose="02010800040101010101" pitchFamily="2" charset="-122"/>
                <a:cs typeface="+mn-cs"/>
              </a:rPr>
              <a:t>中国共产党</a:t>
            </a:r>
            <a:r>
              <a:rPr lang="en-US" altLang="zh-CN" strike="noStrike" noProof="1">
                <a:solidFill>
                  <a:srgbClr val="FFF2CC"/>
                </a:solidFill>
                <a:latin typeface="华文行楷" panose="02010800040101010101" pitchFamily="2" charset="-122"/>
                <a:ea typeface="华文行楷" panose="02010800040101010101" pitchFamily="2" charset="-122"/>
                <a:cs typeface="+mn-cs"/>
              </a:rPr>
              <a:t>·</a:t>
            </a:r>
            <a:r>
              <a:rPr lang="en-US" altLang="zh-CN" strike="noStrike" noProof="1">
                <a:solidFill>
                  <a:srgbClr val="FFF2CC"/>
                </a:solidFill>
                <a:latin typeface="Impact" panose="020B0806030902050204" pitchFamily="34" charset="0"/>
                <a:ea typeface="华文行楷" panose="02010800040101010101" pitchFamily="2" charset="-122"/>
                <a:cs typeface="+mn-cs"/>
              </a:rPr>
              <a:t>2016</a:t>
            </a:r>
            <a:endParaRPr lang="en-US" altLang="zh-CN" strike="noStrike" noProof="1">
              <a:solidFill>
                <a:srgbClr val="FFF2CC"/>
              </a:solidFill>
              <a:latin typeface="Impact" panose="020B0806030902050204" pitchFamily="34" charset="0"/>
              <a:ea typeface="华文行楷" panose="02010800040101010101" pitchFamily="2" charset="-122"/>
            </a:endParaRPr>
          </a:p>
        </p:txBody>
      </p:sp>
      <p:grpSp>
        <p:nvGrpSpPr>
          <p:cNvPr id="73741" name="组合 19"/>
          <p:cNvGrpSpPr/>
          <p:nvPr userDrawn="1"/>
        </p:nvGrpSpPr>
        <p:grpSpPr>
          <a:xfrm>
            <a:off x="512763" y="3821113"/>
            <a:ext cx="2079625" cy="492125"/>
            <a:chOff x="513001" y="3821197"/>
            <a:chExt cx="2078794" cy="492343"/>
          </a:xfrm>
        </p:grpSpPr>
        <p:sp>
          <p:nvSpPr>
            <p:cNvPr id="21" name="矩形 20"/>
            <p:cNvSpPr/>
            <p:nvPr/>
          </p:nvSpPr>
          <p:spPr>
            <a:xfrm>
              <a:off x="513001"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2" name="直接连接符 21"/>
            <p:cNvCxnSpPr/>
            <p:nvPr/>
          </p:nvCxnSpPr>
          <p:spPr>
            <a:xfrm>
              <a:off x="513002"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512995" y="4076941"/>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48206"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 name="直接连接符 24"/>
            <p:cNvCxnSpPr/>
            <p:nvPr/>
          </p:nvCxnSpPr>
          <p:spPr>
            <a:xfrm>
              <a:off x="1048207"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1048200" y="4076941"/>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583408"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8" name="直接连接符 27"/>
            <p:cNvCxnSpPr/>
            <p:nvPr/>
          </p:nvCxnSpPr>
          <p:spPr>
            <a:xfrm>
              <a:off x="1583411"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583406" y="4076941"/>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118610"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31" name="直接连接符 30"/>
            <p:cNvCxnSpPr/>
            <p:nvPr/>
          </p:nvCxnSpPr>
          <p:spPr>
            <a:xfrm>
              <a:off x="2118614"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2118608" y="4076941"/>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14"/>
            <p:cNvSpPr txBox="1"/>
            <p:nvPr/>
          </p:nvSpPr>
          <p:spPr>
            <a:xfrm>
              <a:off x="2160661"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sp>
          <p:nvSpPr>
            <p:cNvPr id="34" name="TextBox 14"/>
            <p:cNvSpPr txBox="1"/>
            <p:nvPr/>
          </p:nvSpPr>
          <p:spPr>
            <a:xfrm>
              <a:off x="1102823"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5" name="TextBox 14"/>
            <p:cNvSpPr txBox="1"/>
            <p:nvPr/>
          </p:nvSpPr>
          <p:spPr>
            <a:xfrm>
              <a:off x="554487" y="3821197"/>
              <a:ext cx="389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6" name="TextBox 14"/>
            <p:cNvSpPr txBox="1"/>
            <p:nvPr/>
          </p:nvSpPr>
          <p:spPr>
            <a:xfrm>
              <a:off x="1610717"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grpSp>
      <p:pic>
        <p:nvPicPr>
          <p:cNvPr id="7" name="Picture 2" descr="G:\2016我图\两会\ooopic_10194892_b0c64675b11c678cafbc\001.png"/>
          <p:cNvPicPr>
            <a:picLocks noChangeAspect="1" noChangeArrowheads="1"/>
          </p:cNvPicPr>
          <p:nvPr/>
        </p:nvPicPr>
        <p:blipFill>
          <a:blip r:embed="rId4"/>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占位符 4"/>
          <p:cNvSpPr>
            <a:spLocks noGrp="1"/>
          </p:cNvSpPr>
          <p:nvPr>
            <p:ph type="body" sz="quarter" idx="10"/>
          </p:nvPr>
        </p:nvSpPr>
        <p:spPr>
          <a:xfrm>
            <a:off x="3491880" y="1898156"/>
            <a:ext cx="1057880" cy="737063"/>
          </a:xfrm>
          <a:ln>
            <a:noFill/>
          </a:ln>
          <a:effectLst/>
        </p:spPr>
        <p:txBody>
          <a:bodyPr anchor="ctr" anchorCtr="0">
            <a:noAutofit/>
          </a:bodyPr>
          <a:lstStyle>
            <a:lvl1pPr marL="0" indent="0" algn="ctr">
              <a:buNone/>
              <a:defRPr sz="6000">
                <a:solidFill>
                  <a:schemeClr val="accent1"/>
                </a:solidFill>
                <a:effectLst>
                  <a:outerShdw blurRad="50800" dist="38100" algn="l" rotWithShape="0">
                    <a:prstClr val="black">
                      <a:alpha val="40000"/>
                    </a:prstClr>
                  </a:outerShdw>
                </a:effectLst>
                <a:latin typeface="Impact" panose="020B0806030902050204" pitchFamily="34" charset="0"/>
              </a:defRPr>
            </a:lvl1pPr>
          </a:lstStyle>
          <a:p>
            <a:pPr lvl="0" fontAlgn="auto"/>
            <a:r>
              <a:rPr lang="zh-CN" altLang="en-US" strike="noStrike" noProof="1" smtClean="0"/>
              <a:t>单击此处编辑母版文本样式</a:t>
            </a:r>
          </a:p>
        </p:txBody>
      </p:sp>
      <p:sp>
        <p:nvSpPr>
          <p:cNvPr id="25" name="文本占位符 4"/>
          <p:cNvSpPr>
            <a:spLocks noGrp="1"/>
          </p:cNvSpPr>
          <p:nvPr>
            <p:ph type="body" sz="quarter" idx="11"/>
          </p:nvPr>
        </p:nvSpPr>
        <p:spPr>
          <a:xfrm>
            <a:off x="4572000" y="2067694"/>
            <a:ext cx="4323781" cy="737063"/>
          </a:xfrm>
          <a:effectLst/>
        </p:spPr>
        <p:txBody>
          <a:bodyPr anchor="ctr" anchorCtr="0">
            <a:noAutofit/>
          </a:bodyPr>
          <a:lstStyle>
            <a:lvl1pPr marL="0" indent="0" algn="l">
              <a:buNone/>
              <a:defRPr sz="2800" b="1" baseline="0">
                <a:solidFill>
                  <a:schemeClr val="accent1"/>
                </a:solidFill>
                <a:latin typeface="+mj-ea"/>
                <a:ea typeface="+mj-ea"/>
              </a:defRPr>
            </a:lvl1pPr>
          </a:lstStyle>
          <a:p>
            <a:pPr lvl="0" fontAlgn="auto"/>
            <a:r>
              <a:rPr lang="zh-CN" altLang="en-US" strike="noStrike" noProof="1" smtClean="0"/>
              <a:t>单击此处编辑母版文本样式</a:t>
            </a:r>
          </a:p>
        </p:txBody>
      </p:sp>
      <p:sp>
        <p:nvSpPr>
          <p:cNvPr id="3" name="日期占位符 2"/>
          <p:cNvSpPr>
            <a:spLocks noGrp="1"/>
          </p:cNvSpPr>
          <p:nvPr>
            <p:ph type="dt" sz="half" idx="12"/>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6" name="灯片编号占位符 5"/>
          <p:cNvSpPr>
            <a:spLocks noGrp="1"/>
          </p:cNvSpPr>
          <p:nvPr>
            <p:ph type="sldNum" sz="quarter" idx="1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5" name="文本框 17"/>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5"/>
            <a:ext cx="9329357" cy="4428005"/>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grpSp>
        <p:nvGrpSpPr>
          <p:cNvPr id="15" name="组合 14"/>
          <p:cNvGrpSpPr/>
          <p:nvPr userDrawn="1"/>
        </p:nvGrpSpPr>
        <p:grpSpPr>
          <a:xfrm>
            <a:off x="557213" y="2701925"/>
            <a:ext cx="2159000" cy="623888"/>
            <a:chOff x="556522" y="2701199"/>
            <a:chExt cx="2160000" cy="624541"/>
          </a:xfrm>
        </p:grpSpPr>
        <p:cxnSp>
          <p:nvCxnSpPr>
            <p:cNvPr id="16" name="直接连接符 15"/>
            <p:cNvCxnSpPr/>
            <p:nvPr/>
          </p:nvCxnSpPr>
          <p:spPr>
            <a:xfrm rot="5400000">
              <a:off x="1664508" y="3008416"/>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9" y="3008416"/>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3" y="3008416"/>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60" y="3008416"/>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5"/>
            <a:ext cx="9329357" cy="4428005"/>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43663" y="627063"/>
            <a:ext cx="2622550" cy="431800"/>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两学一做</a:t>
            </a:r>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学习教育</a:t>
            </a:r>
            <a:endParaRPr lang="zh-CN" altLang="en-US" sz="2200" strike="noStrike" noProof="1">
              <a:latin typeface="华文行楷" panose="02010800040101010101" pitchFamily="2" charset="-122"/>
              <a:ea typeface="华文行楷" panose="02010800040101010101" pitchFamily="2" charset="-122"/>
            </a:endParaRPr>
          </a:p>
        </p:txBody>
      </p:sp>
      <p:sp>
        <p:nvSpPr>
          <p:cNvPr id="34" name="文本框 39"/>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500" fill="hold"/>
                                        <p:tgtEl>
                                          <p:spTgt spid="15"/>
                                        </p:tgtEl>
                                        <p:attrNameLst>
                                          <p:attrName>ppt_x</p:attrName>
                                        </p:attrNameLst>
                                      </p:cBhvr>
                                      <p:tavLst>
                                        <p:tav tm="0">
                                          <p:val>
                                            <p:strVal val="0-#ppt_w/2"/>
                                          </p:val>
                                        </p:tav>
                                        <p:tav tm="100000">
                                          <p:val>
                                            <p:strVal val="#ppt_x"/>
                                          </p:val>
                                        </p:tav>
                                      </p:tavLst>
                                    </p:anim>
                                    <p:anim calcmode="lin" valueType="num">
                                      <p:cBhvr>
                                        <p:cTn id="25"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34"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grpSp>
        <p:nvGrpSpPr>
          <p:cNvPr id="15" name="组合 14"/>
          <p:cNvGrpSpPr/>
          <p:nvPr userDrawn="1"/>
        </p:nvGrpSpPr>
        <p:grpSpPr>
          <a:xfrm>
            <a:off x="6372225" y="2701925"/>
            <a:ext cx="2160588" cy="623888"/>
            <a:chOff x="556522" y="2701199"/>
            <a:chExt cx="2160000" cy="624541"/>
          </a:xfrm>
        </p:grpSpPr>
        <p:cxnSp>
          <p:nvCxnSpPr>
            <p:cNvPr id="16" name="直接连接符 15"/>
            <p:cNvCxnSpPr/>
            <p:nvPr/>
          </p:nvCxnSpPr>
          <p:spPr>
            <a:xfrm rot="5400000">
              <a:off x="1664508" y="3008416"/>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9" y="3008416"/>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3" y="3008416"/>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60" y="3008416"/>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5"/>
            <a:ext cx="9329357" cy="4428005"/>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文本框 32"/>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500" fill="hold"/>
                                        <p:tgtEl>
                                          <p:spTgt spid="15"/>
                                        </p:tgtEl>
                                        <p:attrNameLst>
                                          <p:attrName>ppt_x</p:attrName>
                                        </p:attrNameLst>
                                      </p:cBhvr>
                                      <p:tavLst>
                                        <p:tav tm="0">
                                          <p:val>
                                            <p:strVal val="1+#ppt_w/2"/>
                                          </p:val>
                                        </p:tav>
                                        <p:tav tm="100000">
                                          <p:val>
                                            <p:strVal val="#ppt_x"/>
                                          </p:val>
                                        </p:tav>
                                      </p:tavLst>
                                    </p:anim>
                                    <p:anim calcmode="lin" valueType="num">
                                      <p:cBhvr>
                                        <p:cTn id="22"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1" name="文本框 33"/>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9" name="直接连接符 8"/>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27950" y="203200"/>
            <a:ext cx="1158875" cy="430213"/>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zh-CN" altLang="en-US" sz="2200" strike="noStrike" noProof="1">
                <a:latin typeface="华文行楷" panose="02010800040101010101" pitchFamily="2" charset="-122"/>
                <a:ea typeface="华文行楷" panose="02010800040101010101" pitchFamily="2" charset="-122"/>
                <a:cs typeface="+mn-cs"/>
              </a:rPr>
              <a:t>学习解读</a:t>
            </a:r>
            <a:endParaRPr lang="zh-CN" altLang="en-US" sz="2200" strike="noStrike" noProof="1">
              <a:latin typeface="华文行楷" panose="02010800040101010101" pitchFamily="2" charset="-122"/>
              <a:ea typeface="华文行楷" panose="02010800040101010101" pitchFamily="2" charset="-122"/>
            </a:endParaRPr>
          </a:p>
        </p:txBody>
      </p:sp>
      <p:grpSp>
        <p:nvGrpSpPr>
          <p:cNvPr id="77831" name="组合 13"/>
          <p:cNvGrpSpPr/>
          <p:nvPr userDrawn="1"/>
        </p:nvGrpSpPr>
        <p:grpSpPr>
          <a:xfrm>
            <a:off x="6910388" y="647700"/>
            <a:ext cx="1630362" cy="371475"/>
            <a:chOff x="7202983" y="649515"/>
            <a:chExt cx="1631152" cy="371286"/>
          </a:xfrm>
        </p:grpSpPr>
        <p:sp>
          <p:nvSpPr>
            <p:cNvPr id="15" name="矩形 14"/>
            <p:cNvSpPr/>
            <p:nvPr/>
          </p:nvSpPr>
          <p:spPr>
            <a:xfrm>
              <a:off x="720298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6" name="直接连接符 15"/>
            <p:cNvCxnSpPr/>
            <p:nvPr/>
          </p:nvCxnSpPr>
          <p:spPr>
            <a:xfrm>
              <a:off x="720298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7202976" y="835149"/>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7835" name="TextBox 14"/>
            <p:cNvSpPr txBox="1"/>
            <p:nvPr/>
          </p:nvSpPr>
          <p:spPr>
            <a:xfrm>
              <a:off x="7213044" y="650492"/>
              <a:ext cx="351164"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两</a:t>
              </a:r>
            </a:p>
          </p:txBody>
        </p:sp>
        <p:sp>
          <p:nvSpPr>
            <p:cNvPr id="19" name="矩形 18"/>
            <p:cNvSpPr/>
            <p:nvPr/>
          </p:nvSpPr>
          <p:spPr>
            <a:xfrm>
              <a:off x="7622938"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7622938"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7622931" y="835149"/>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7839" name="TextBox 14"/>
            <p:cNvSpPr txBox="1"/>
            <p:nvPr/>
          </p:nvSpPr>
          <p:spPr>
            <a:xfrm>
              <a:off x="7632998"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学</a:t>
              </a:r>
            </a:p>
          </p:txBody>
        </p:sp>
        <p:sp>
          <p:nvSpPr>
            <p:cNvPr id="23" name="矩形 22"/>
            <p:cNvSpPr/>
            <p:nvPr/>
          </p:nvSpPr>
          <p:spPr>
            <a:xfrm>
              <a:off x="804289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804289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8042886" y="835149"/>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7843" name="TextBox 14"/>
            <p:cNvSpPr txBox="1"/>
            <p:nvPr/>
          </p:nvSpPr>
          <p:spPr>
            <a:xfrm>
              <a:off x="8052953"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一</a:t>
              </a:r>
            </a:p>
          </p:txBody>
        </p:sp>
        <p:sp>
          <p:nvSpPr>
            <p:cNvPr id="27" name="矩形 26"/>
            <p:cNvSpPr/>
            <p:nvPr/>
          </p:nvSpPr>
          <p:spPr>
            <a:xfrm>
              <a:off x="8462849"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8" name="直接连接符 27"/>
            <p:cNvCxnSpPr/>
            <p:nvPr/>
          </p:nvCxnSpPr>
          <p:spPr>
            <a:xfrm>
              <a:off x="8462849"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8462842" y="835149"/>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7847" name="TextBox 14"/>
            <p:cNvSpPr txBox="1"/>
            <p:nvPr/>
          </p:nvSpPr>
          <p:spPr>
            <a:xfrm>
              <a:off x="8472909"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做</a:t>
              </a:r>
            </a:p>
          </p:txBody>
        </p:sp>
      </p:grpSp>
      <p:sp>
        <p:nvSpPr>
          <p:cNvPr id="3" name="文本占位符 2"/>
          <p:cNvSpPr>
            <a:spLocks noGrp="1"/>
          </p:cNvSpPr>
          <p:nvPr>
            <p:ph type="body" sz="quarter" idx="10"/>
          </p:nvPr>
        </p:nvSpPr>
        <p:spPr>
          <a:xfrm>
            <a:off x="539552" y="24748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1" name="组合 10"/>
          <p:cNvGrpSpPr>
            <a:grpSpLocks noChangeAspect="1"/>
          </p:cNvGrpSpPr>
          <p:nvPr/>
        </p:nvGrpSpPr>
        <p:grpSpPr>
          <a:xfrm>
            <a:off x="5645241" y="406091"/>
            <a:ext cx="1166570" cy="612000"/>
            <a:chOff x="738728" y="411510"/>
            <a:chExt cx="1928152" cy="1011538"/>
          </a:xfrm>
          <a:effectLst>
            <a:outerShdw blurRad="50800" dist="38100" dir="5400000" algn="t" rotWithShape="0">
              <a:prstClr val="black">
                <a:alpha val="40000"/>
              </a:prstClr>
            </a:outerShdw>
          </a:effectLst>
        </p:grpSpPr>
        <p:pic>
          <p:nvPicPr>
            <p:cNvPr id="12" name="Picture 2" descr="C:\Users\xb\Desktop\素材--党建\PNG--党（国）徽旗\党旗红旗\16sucai_20150709173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xb\Desktop\53bf653e36a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bldLvl="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084638"/>
            <a:ext cx="9144000" cy="1027113"/>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grpSp>
        <p:nvGrpSpPr>
          <p:cNvPr id="15" name="组合 14"/>
          <p:cNvGrpSpPr/>
          <p:nvPr userDrawn="1"/>
        </p:nvGrpSpPr>
        <p:grpSpPr>
          <a:xfrm>
            <a:off x="557213" y="2701925"/>
            <a:ext cx="2159000" cy="623888"/>
            <a:chOff x="556522" y="2701199"/>
            <a:chExt cx="2160000" cy="624541"/>
          </a:xfrm>
        </p:grpSpPr>
        <p:cxnSp>
          <p:nvCxnSpPr>
            <p:cNvPr id="16" name="直接连接符 15"/>
            <p:cNvCxnSpPr/>
            <p:nvPr/>
          </p:nvCxnSpPr>
          <p:spPr>
            <a:xfrm rot="5400000">
              <a:off x="1664505"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6"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0"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7"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4"/>
            <a:ext cx="9329357" cy="4428006"/>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文本框 39"/>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500" fill="hold"/>
                                        <p:tgtEl>
                                          <p:spTgt spid="15"/>
                                        </p:tgtEl>
                                        <p:attrNameLst>
                                          <p:attrName>ppt_x</p:attrName>
                                        </p:attrNameLst>
                                      </p:cBhvr>
                                      <p:tavLst>
                                        <p:tav tm="0">
                                          <p:val>
                                            <p:strVal val="0-#ppt_w/2"/>
                                          </p:val>
                                        </p:tav>
                                        <p:tav tm="100000">
                                          <p:val>
                                            <p:strVal val="#ppt_x"/>
                                          </p:val>
                                        </p:tav>
                                      </p:tavLst>
                                    </p:anim>
                                    <p:anim calcmode="lin" valueType="num">
                                      <p:cBhvr>
                                        <p:cTn id="22"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p:nvSpPr>
        <p:spPr>
          <a:xfrm>
            <a:off x="0" y="0"/>
            <a:ext cx="9144000" cy="51435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矩形 9"/>
          <p:cNvSpPr/>
          <p:nvPr/>
        </p:nvSpPr>
        <p:spPr>
          <a:xfrm>
            <a:off x="-13522" y="3651870"/>
            <a:ext cx="3131840" cy="83099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90118" name="Picture 6" descr="G:\2016我图\两会\ooopic_10194892_b0c64675b11c678cafbc\004.png"/>
          <p:cNvPicPr>
            <a:picLocks noChangeAspect="1"/>
          </p:cNvPicPr>
          <p:nvPr userDrawn="1"/>
        </p:nvPicPr>
        <p:blipFill>
          <a:blip r:embed="rId3"/>
          <a:stretch>
            <a:fillRect/>
          </a:stretch>
        </p:blipFill>
        <p:spPr>
          <a:xfrm>
            <a:off x="0" y="6350"/>
            <a:ext cx="2789238" cy="1719263"/>
          </a:xfrm>
          <a:prstGeom prst="rect">
            <a:avLst/>
          </a:prstGeom>
          <a:noFill/>
          <a:ln w="9525">
            <a:noFill/>
          </a:ln>
        </p:spPr>
      </p:pic>
      <p:sp>
        <p:nvSpPr>
          <p:cNvPr id="12"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3" name="TextBox 12"/>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90121" name="Picture 3" descr="C:\Users\xb\Desktop\53bf653e36a06.png"/>
          <p:cNvPicPr>
            <a:picLocks noChangeAspect="1"/>
          </p:cNvPicPr>
          <p:nvPr userDrawn="1"/>
        </p:nvPicPr>
        <p:blipFill>
          <a:blip r:embed="rId4"/>
          <a:stretch>
            <a:fillRect/>
          </a:stretch>
        </p:blipFill>
        <p:spPr>
          <a:xfrm>
            <a:off x="1516063" y="466725"/>
            <a:ext cx="1419225" cy="1258888"/>
          </a:xfrm>
          <a:prstGeom prst="rect">
            <a:avLst/>
          </a:prstGeom>
          <a:noFill/>
          <a:ln w="9525">
            <a:noFill/>
          </a:ln>
        </p:spPr>
      </p:pic>
      <p:sp>
        <p:nvSpPr>
          <p:cNvPr id="15" name="TextBox 14"/>
          <p:cNvSpPr txBox="1"/>
          <p:nvPr/>
        </p:nvSpPr>
        <p:spPr>
          <a:xfrm>
            <a:off x="90488" y="4683125"/>
            <a:ext cx="2803525" cy="369888"/>
          </a:xfrm>
          <a:prstGeom prst="rect">
            <a:avLst/>
          </a:prstGeom>
          <a:noFill/>
          <a:effectLst>
            <a:outerShdw blurRad="50800" dist="38100" dir="2700000" algn="tl" rotWithShape="0">
              <a:prstClr val="black">
                <a:alpha val="40000"/>
              </a:prstClr>
            </a:outerShdw>
          </a:effectLst>
        </p:spPr>
        <p:txBody>
          <a:bodyPr wrap="square" rtlCol="0">
            <a:spAutoFit/>
          </a:bodyPr>
          <a:lstStyle/>
          <a:p>
            <a:pPr lvl="0" indent="0" algn="r" defTabSz="914400" fontAlgn="base"/>
            <a:r>
              <a:rPr lang="zh-CN" altLang="en-US" strike="noStrike" noProof="1">
                <a:solidFill>
                  <a:srgbClr val="FFF2CC"/>
                </a:solidFill>
                <a:latin typeface="华文行楷" panose="02010800040101010101" pitchFamily="2" charset="-122"/>
                <a:ea typeface="华文行楷" panose="02010800040101010101" pitchFamily="2" charset="-122"/>
                <a:cs typeface="+mn-cs"/>
              </a:rPr>
              <a:t>中国共产党</a:t>
            </a:r>
            <a:r>
              <a:rPr lang="en-US" altLang="zh-CN" strike="noStrike" noProof="1">
                <a:solidFill>
                  <a:srgbClr val="FFF2CC"/>
                </a:solidFill>
                <a:latin typeface="华文行楷" panose="02010800040101010101" pitchFamily="2" charset="-122"/>
                <a:ea typeface="华文行楷" panose="02010800040101010101" pitchFamily="2" charset="-122"/>
                <a:cs typeface="+mn-cs"/>
              </a:rPr>
              <a:t>·</a:t>
            </a:r>
            <a:r>
              <a:rPr lang="en-US" altLang="zh-CN" strike="noStrike" noProof="1">
                <a:solidFill>
                  <a:srgbClr val="FFF2CC"/>
                </a:solidFill>
                <a:latin typeface="Impact" panose="020B0806030902050204" pitchFamily="34" charset="0"/>
                <a:ea typeface="华文行楷" panose="02010800040101010101" pitchFamily="2" charset="-122"/>
                <a:cs typeface="+mn-cs"/>
              </a:rPr>
              <a:t>2016</a:t>
            </a:r>
            <a:endParaRPr lang="en-US" altLang="zh-CN" strike="noStrike" noProof="1">
              <a:solidFill>
                <a:srgbClr val="FFF2CC"/>
              </a:solidFill>
              <a:latin typeface="Impact" panose="020B0806030902050204" pitchFamily="34" charset="0"/>
              <a:ea typeface="华文行楷" panose="02010800040101010101" pitchFamily="2" charset="-122"/>
            </a:endParaRPr>
          </a:p>
        </p:txBody>
      </p:sp>
      <p:grpSp>
        <p:nvGrpSpPr>
          <p:cNvPr id="90123" name="组合 15"/>
          <p:cNvGrpSpPr/>
          <p:nvPr userDrawn="1"/>
        </p:nvGrpSpPr>
        <p:grpSpPr>
          <a:xfrm>
            <a:off x="512763" y="3821113"/>
            <a:ext cx="2079625" cy="492125"/>
            <a:chOff x="513001" y="3821197"/>
            <a:chExt cx="2078794" cy="492343"/>
          </a:xfrm>
        </p:grpSpPr>
        <p:sp>
          <p:nvSpPr>
            <p:cNvPr id="17" name="矩形 16"/>
            <p:cNvSpPr/>
            <p:nvPr/>
          </p:nvSpPr>
          <p:spPr>
            <a:xfrm>
              <a:off x="513001"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18" name="直接连接符 17"/>
            <p:cNvCxnSpPr/>
            <p:nvPr/>
          </p:nvCxnSpPr>
          <p:spPr>
            <a:xfrm>
              <a:off x="513002"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12994"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48206"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1" name="直接连接符 20"/>
            <p:cNvCxnSpPr/>
            <p:nvPr/>
          </p:nvCxnSpPr>
          <p:spPr>
            <a:xfrm>
              <a:off x="1048207"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1048199"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583408"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1583411"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1583405"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118610"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18614"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18607"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60661"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sp>
          <p:nvSpPr>
            <p:cNvPr id="30" name="TextBox 14"/>
            <p:cNvSpPr txBox="1"/>
            <p:nvPr/>
          </p:nvSpPr>
          <p:spPr>
            <a:xfrm>
              <a:off x="1102823"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1" name="TextBox 14"/>
            <p:cNvSpPr txBox="1"/>
            <p:nvPr/>
          </p:nvSpPr>
          <p:spPr>
            <a:xfrm>
              <a:off x="554487" y="3821197"/>
              <a:ext cx="389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2" name="TextBox 14"/>
            <p:cNvSpPr txBox="1"/>
            <p:nvPr/>
          </p:nvSpPr>
          <p:spPr>
            <a:xfrm>
              <a:off x="1610717"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gr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grpSp>
        <p:nvGrpSpPr>
          <p:cNvPr id="9" name="组合 8"/>
          <p:cNvGrpSpPr/>
          <p:nvPr userDrawn="1"/>
        </p:nvGrpSpPr>
        <p:grpSpPr>
          <a:xfrm>
            <a:off x="3500438" y="1746250"/>
            <a:ext cx="1041400" cy="1041400"/>
            <a:chOff x="3555369" y="1745600"/>
            <a:chExt cx="1042180" cy="1042174"/>
          </a:xfrm>
        </p:grpSpPr>
        <p:sp>
          <p:nvSpPr>
            <p:cNvPr id="10" name="矩形 9"/>
            <p:cNvSpPr/>
            <p:nvPr/>
          </p:nvSpPr>
          <p:spPr>
            <a:xfrm>
              <a:off x="3555369" y="1745600"/>
              <a:ext cx="1042180" cy="1042174"/>
            </a:xfrm>
            <a:prstGeom prst="rect">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1" name="直接连接符 10"/>
            <p:cNvCxnSpPr/>
            <p:nvPr/>
          </p:nvCxnSpPr>
          <p:spPr>
            <a:xfrm>
              <a:off x="3555369" y="2266687"/>
              <a:ext cx="1042180"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3555372" y="2266687"/>
              <a:ext cx="1042174"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矩形 13"/>
          <p:cNvSpPr/>
          <p:nvPr/>
        </p:nvSpPr>
        <p:spPr>
          <a:xfrm>
            <a:off x="-13522" y="3651870"/>
            <a:ext cx="3131840" cy="83099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91144" name="Picture 6" descr="G:\2016我图\两会\ooopic_10194892_b0c64675b11c678cafbc\004.png"/>
          <p:cNvPicPr>
            <a:picLocks noChangeAspect="1"/>
          </p:cNvPicPr>
          <p:nvPr userDrawn="1"/>
        </p:nvPicPr>
        <p:blipFill>
          <a:blip r:embed="rId2"/>
          <a:stretch>
            <a:fillRect/>
          </a:stretch>
        </p:blipFill>
        <p:spPr>
          <a:xfrm>
            <a:off x="0" y="6350"/>
            <a:ext cx="2789238" cy="1719263"/>
          </a:xfrm>
          <a:prstGeom prst="rect">
            <a:avLst/>
          </a:prstGeom>
          <a:noFill/>
          <a:ln w="9525">
            <a:noFill/>
          </a:ln>
        </p:spPr>
      </p:pic>
      <p:sp>
        <p:nvSpPr>
          <p:cNvPr id="16"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7" name="TextBox 40"/>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91147" name="Picture 3" descr="C:\Users\xb\Desktop\53bf653e36a06.png"/>
          <p:cNvPicPr>
            <a:picLocks noChangeAspect="1"/>
          </p:cNvPicPr>
          <p:nvPr userDrawn="1"/>
        </p:nvPicPr>
        <p:blipFill>
          <a:blip r:embed="rId3"/>
          <a:stretch>
            <a:fillRect/>
          </a:stretch>
        </p:blipFill>
        <p:spPr>
          <a:xfrm>
            <a:off x="1516063" y="466725"/>
            <a:ext cx="1419225" cy="1258888"/>
          </a:xfrm>
          <a:prstGeom prst="rect">
            <a:avLst/>
          </a:prstGeom>
          <a:noFill/>
          <a:ln w="9525">
            <a:noFill/>
          </a:ln>
        </p:spPr>
      </p:pic>
      <p:sp>
        <p:nvSpPr>
          <p:cNvPr id="19" name="TextBox 14"/>
          <p:cNvSpPr txBox="1"/>
          <p:nvPr/>
        </p:nvSpPr>
        <p:spPr>
          <a:xfrm>
            <a:off x="90488" y="4683125"/>
            <a:ext cx="2803525" cy="369888"/>
          </a:xfrm>
          <a:prstGeom prst="rect">
            <a:avLst/>
          </a:prstGeom>
          <a:noFill/>
          <a:effectLst>
            <a:outerShdw blurRad="50800" dist="38100" dir="2700000" algn="tl" rotWithShape="0">
              <a:prstClr val="black">
                <a:alpha val="40000"/>
              </a:prstClr>
            </a:outerShdw>
          </a:effectLst>
        </p:spPr>
        <p:txBody>
          <a:bodyPr wrap="square" rtlCol="0">
            <a:spAutoFit/>
          </a:bodyPr>
          <a:lstStyle/>
          <a:p>
            <a:pPr lvl="0" indent="0" algn="r" defTabSz="914400" fontAlgn="base"/>
            <a:r>
              <a:rPr lang="zh-CN" altLang="en-US" strike="noStrike" noProof="1">
                <a:solidFill>
                  <a:srgbClr val="FFF2CC"/>
                </a:solidFill>
                <a:latin typeface="华文行楷" panose="02010800040101010101" pitchFamily="2" charset="-122"/>
                <a:ea typeface="华文行楷" panose="02010800040101010101" pitchFamily="2" charset="-122"/>
                <a:cs typeface="+mn-cs"/>
              </a:rPr>
              <a:t>中国共产党</a:t>
            </a:r>
            <a:r>
              <a:rPr lang="en-US" altLang="zh-CN" strike="noStrike" noProof="1">
                <a:solidFill>
                  <a:srgbClr val="FFF2CC"/>
                </a:solidFill>
                <a:latin typeface="华文行楷" panose="02010800040101010101" pitchFamily="2" charset="-122"/>
                <a:ea typeface="华文行楷" panose="02010800040101010101" pitchFamily="2" charset="-122"/>
                <a:cs typeface="+mn-cs"/>
              </a:rPr>
              <a:t>·</a:t>
            </a:r>
            <a:r>
              <a:rPr lang="en-US" altLang="zh-CN" strike="noStrike" noProof="1">
                <a:solidFill>
                  <a:srgbClr val="FFF2CC"/>
                </a:solidFill>
                <a:latin typeface="Impact" panose="020B0806030902050204" pitchFamily="34" charset="0"/>
                <a:ea typeface="华文行楷" panose="02010800040101010101" pitchFamily="2" charset="-122"/>
                <a:cs typeface="+mn-cs"/>
              </a:rPr>
              <a:t>2016</a:t>
            </a:r>
            <a:endParaRPr lang="en-US" altLang="zh-CN" strike="noStrike" noProof="1">
              <a:solidFill>
                <a:srgbClr val="FFF2CC"/>
              </a:solidFill>
              <a:latin typeface="Impact" panose="020B0806030902050204" pitchFamily="34" charset="0"/>
              <a:ea typeface="华文行楷" panose="02010800040101010101" pitchFamily="2" charset="-122"/>
            </a:endParaRPr>
          </a:p>
        </p:txBody>
      </p:sp>
      <p:grpSp>
        <p:nvGrpSpPr>
          <p:cNvPr id="91149" name="组合 19"/>
          <p:cNvGrpSpPr/>
          <p:nvPr userDrawn="1"/>
        </p:nvGrpSpPr>
        <p:grpSpPr>
          <a:xfrm>
            <a:off x="512763" y="3821113"/>
            <a:ext cx="2079625" cy="492125"/>
            <a:chOff x="513001" y="3821197"/>
            <a:chExt cx="2078794" cy="492343"/>
          </a:xfrm>
        </p:grpSpPr>
        <p:sp>
          <p:nvSpPr>
            <p:cNvPr id="21" name="矩形 20"/>
            <p:cNvSpPr/>
            <p:nvPr/>
          </p:nvSpPr>
          <p:spPr>
            <a:xfrm>
              <a:off x="513001"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2" name="直接连接符 21"/>
            <p:cNvCxnSpPr/>
            <p:nvPr/>
          </p:nvCxnSpPr>
          <p:spPr>
            <a:xfrm>
              <a:off x="513002"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512994"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48206"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 name="直接连接符 24"/>
            <p:cNvCxnSpPr/>
            <p:nvPr/>
          </p:nvCxnSpPr>
          <p:spPr>
            <a:xfrm>
              <a:off x="1048207"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1048199"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583408"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8" name="直接连接符 27"/>
            <p:cNvCxnSpPr/>
            <p:nvPr/>
          </p:nvCxnSpPr>
          <p:spPr>
            <a:xfrm>
              <a:off x="1583411"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583405"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118610"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31" name="直接连接符 30"/>
            <p:cNvCxnSpPr/>
            <p:nvPr/>
          </p:nvCxnSpPr>
          <p:spPr>
            <a:xfrm>
              <a:off x="2118614"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2118607" y="4076940"/>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14"/>
            <p:cNvSpPr txBox="1"/>
            <p:nvPr/>
          </p:nvSpPr>
          <p:spPr>
            <a:xfrm>
              <a:off x="2160661"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sp>
          <p:nvSpPr>
            <p:cNvPr id="34" name="TextBox 14"/>
            <p:cNvSpPr txBox="1"/>
            <p:nvPr/>
          </p:nvSpPr>
          <p:spPr>
            <a:xfrm>
              <a:off x="1102823"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5" name="TextBox 14"/>
            <p:cNvSpPr txBox="1"/>
            <p:nvPr/>
          </p:nvSpPr>
          <p:spPr>
            <a:xfrm>
              <a:off x="554487" y="3821197"/>
              <a:ext cx="389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6" name="TextBox 14"/>
            <p:cNvSpPr txBox="1"/>
            <p:nvPr/>
          </p:nvSpPr>
          <p:spPr>
            <a:xfrm>
              <a:off x="1610717"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grpSp>
      <p:pic>
        <p:nvPicPr>
          <p:cNvPr id="7" name="Picture 2" descr="G:\2016我图\两会\ooopic_10194892_b0c64675b11c678cafbc\001.png"/>
          <p:cNvPicPr>
            <a:picLocks noChangeAspect="1" noChangeArrowheads="1"/>
          </p:cNvPicPr>
          <p:nvPr/>
        </p:nvPicPr>
        <p:blipFill>
          <a:blip r:embed="rId4"/>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占位符 4"/>
          <p:cNvSpPr>
            <a:spLocks noGrp="1"/>
          </p:cNvSpPr>
          <p:nvPr>
            <p:ph type="body" sz="quarter" idx="10"/>
          </p:nvPr>
        </p:nvSpPr>
        <p:spPr>
          <a:xfrm>
            <a:off x="3491880" y="1898156"/>
            <a:ext cx="1057880" cy="737063"/>
          </a:xfrm>
          <a:ln>
            <a:noFill/>
          </a:ln>
          <a:effectLst/>
        </p:spPr>
        <p:txBody>
          <a:bodyPr anchor="ctr" anchorCtr="0">
            <a:noAutofit/>
          </a:bodyPr>
          <a:lstStyle>
            <a:lvl1pPr marL="0" indent="0" algn="ctr">
              <a:buNone/>
              <a:defRPr sz="6000">
                <a:solidFill>
                  <a:schemeClr val="accent1"/>
                </a:solidFill>
                <a:effectLst>
                  <a:outerShdw blurRad="50800" dist="38100" algn="l" rotWithShape="0">
                    <a:prstClr val="black">
                      <a:alpha val="40000"/>
                    </a:prstClr>
                  </a:outerShdw>
                </a:effectLst>
                <a:latin typeface="Impact" panose="020B0806030902050204" pitchFamily="34" charset="0"/>
              </a:defRPr>
            </a:lvl1pPr>
          </a:lstStyle>
          <a:p>
            <a:pPr lvl="0" fontAlgn="auto"/>
            <a:r>
              <a:rPr lang="zh-CN" altLang="en-US" strike="noStrike" noProof="1" smtClean="0"/>
              <a:t>单击此处编辑母版文本样式</a:t>
            </a:r>
          </a:p>
        </p:txBody>
      </p:sp>
      <p:sp>
        <p:nvSpPr>
          <p:cNvPr id="25" name="文本占位符 4"/>
          <p:cNvSpPr>
            <a:spLocks noGrp="1"/>
          </p:cNvSpPr>
          <p:nvPr>
            <p:ph type="body" sz="quarter" idx="11"/>
          </p:nvPr>
        </p:nvSpPr>
        <p:spPr>
          <a:xfrm>
            <a:off x="4572000" y="2067694"/>
            <a:ext cx="4323781" cy="737063"/>
          </a:xfrm>
          <a:effectLst/>
        </p:spPr>
        <p:txBody>
          <a:bodyPr anchor="ctr" anchorCtr="0">
            <a:noAutofit/>
          </a:bodyPr>
          <a:lstStyle>
            <a:lvl1pPr marL="0" indent="0" algn="l">
              <a:buNone/>
              <a:defRPr sz="2800" b="1" baseline="0">
                <a:solidFill>
                  <a:schemeClr val="accent1"/>
                </a:solidFill>
                <a:latin typeface="+mj-ea"/>
                <a:ea typeface="+mj-ea"/>
              </a:defRPr>
            </a:lvl1pPr>
          </a:lstStyle>
          <a:p>
            <a:pPr lvl="0" fontAlgn="auto"/>
            <a:r>
              <a:rPr lang="zh-CN" altLang="en-US" strike="noStrike" noProof="1" smtClean="0"/>
              <a:t>单击此处编辑母版文本样式</a:t>
            </a:r>
          </a:p>
        </p:txBody>
      </p:sp>
      <p:sp>
        <p:nvSpPr>
          <p:cNvPr id="3" name="日期占位符 2"/>
          <p:cNvSpPr>
            <a:spLocks noGrp="1"/>
          </p:cNvSpPr>
          <p:nvPr>
            <p:ph type="dt" sz="half" idx="12"/>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6" name="灯片编号占位符 5"/>
          <p:cNvSpPr>
            <a:spLocks noGrp="1"/>
          </p:cNvSpPr>
          <p:nvPr>
            <p:ph type="sldNum" sz="quarter" idx="1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5" name="文本框 17"/>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4"/>
            <a:ext cx="9329357" cy="4428005"/>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43663" y="627063"/>
            <a:ext cx="2622550" cy="431800"/>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两学一做</a:t>
            </a:r>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学习教育</a:t>
            </a:r>
            <a:endParaRPr lang="zh-CN" altLang="en-US" sz="2200" strike="noStrike" noProof="1">
              <a:latin typeface="华文行楷" panose="02010800040101010101" pitchFamily="2" charset="-122"/>
              <a:ea typeface="华文行楷" panose="02010800040101010101" pitchFamily="2" charset="-122"/>
            </a:endParaRP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ldLvl="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grpSp>
        <p:nvGrpSpPr>
          <p:cNvPr id="15" name="组合 14"/>
          <p:cNvGrpSpPr/>
          <p:nvPr userDrawn="1"/>
        </p:nvGrpSpPr>
        <p:grpSpPr>
          <a:xfrm>
            <a:off x="557213" y="2701925"/>
            <a:ext cx="2159000" cy="623888"/>
            <a:chOff x="556522" y="2701199"/>
            <a:chExt cx="2160000" cy="624541"/>
          </a:xfrm>
        </p:grpSpPr>
        <p:cxnSp>
          <p:nvCxnSpPr>
            <p:cNvPr id="16" name="直接连接符 15"/>
            <p:cNvCxnSpPr/>
            <p:nvPr/>
          </p:nvCxnSpPr>
          <p:spPr>
            <a:xfrm rot="5400000">
              <a:off x="1664507"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8"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2"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9"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4"/>
            <a:ext cx="9329357" cy="4428005"/>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文本框 39"/>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500" fill="hold"/>
                                        <p:tgtEl>
                                          <p:spTgt spid="15"/>
                                        </p:tgtEl>
                                        <p:attrNameLst>
                                          <p:attrName>ppt_x</p:attrName>
                                        </p:attrNameLst>
                                      </p:cBhvr>
                                      <p:tavLst>
                                        <p:tav tm="0">
                                          <p:val>
                                            <p:strVal val="0-#ppt_w/2"/>
                                          </p:val>
                                        </p:tav>
                                        <p:tav tm="100000">
                                          <p:val>
                                            <p:strVal val="#ppt_x"/>
                                          </p:val>
                                        </p:tav>
                                      </p:tavLst>
                                    </p:anim>
                                    <p:anim calcmode="lin" valueType="num">
                                      <p:cBhvr>
                                        <p:cTn id="22"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grpSp>
        <p:nvGrpSpPr>
          <p:cNvPr id="15" name="组合 14"/>
          <p:cNvGrpSpPr/>
          <p:nvPr userDrawn="1"/>
        </p:nvGrpSpPr>
        <p:grpSpPr>
          <a:xfrm>
            <a:off x="6372225" y="2701925"/>
            <a:ext cx="2160588" cy="623888"/>
            <a:chOff x="556522" y="2701199"/>
            <a:chExt cx="2160000" cy="624541"/>
          </a:xfrm>
        </p:grpSpPr>
        <p:cxnSp>
          <p:nvCxnSpPr>
            <p:cNvPr id="16" name="直接连接符 15"/>
            <p:cNvCxnSpPr/>
            <p:nvPr/>
          </p:nvCxnSpPr>
          <p:spPr>
            <a:xfrm rot="5400000">
              <a:off x="1664507"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8"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2"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9" y="3008415"/>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4"/>
            <a:ext cx="9329357" cy="4428005"/>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文本框 32"/>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500" fill="hold"/>
                                        <p:tgtEl>
                                          <p:spTgt spid="15"/>
                                        </p:tgtEl>
                                        <p:attrNameLst>
                                          <p:attrName>ppt_x</p:attrName>
                                        </p:attrNameLst>
                                      </p:cBhvr>
                                      <p:tavLst>
                                        <p:tav tm="0">
                                          <p:val>
                                            <p:strVal val="1+#ppt_w/2"/>
                                          </p:val>
                                        </p:tav>
                                        <p:tav tm="100000">
                                          <p:val>
                                            <p:strVal val="#ppt_x"/>
                                          </p:val>
                                        </p:tav>
                                      </p:tavLst>
                                    </p:anim>
                                    <p:anim calcmode="lin" valueType="num">
                                      <p:cBhvr>
                                        <p:cTn id="22"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1" name="文本框 33"/>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9" name="直接连接符 8"/>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27950" y="203200"/>
            <a:ext cx="1158875" cy="430213"/>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zh-CN" altLang="en-US" sz="2200" strike="noStrike" noProof="1">
                <a:latin typeface="华文行楷" panose="02010800040101010101" pitchFamily="2" charset="-122"/>
                <a:ea typeface="华文行楷" panose="02010800040101010101" pitchFamily="2" charset="-122"/>
                <a:cs typeface="+mn-cs"/>
              </a:rPr>
              <a:t>学习解读</a:t>
            </a:r>
            <a:endParaRPr lang="zh-CN" altLang="en-US" sz="2200" strike="noStrike" noProof="1">
              <a:latin typeface="华文行楷" panose="02010800040101010101" pitchFamily="2" charset="-122"/>
              <a:ea typeface="华文行楷" panose="02010800040101010101" pitchFamily="2" charset="-122"/>
            </a:endParaRPr>
          </a:p>
        </p:txBody>
      </p:sp>
      <p:grpSp>
        <p:nvGrpSpPr>
          <p:cNvPr id="95239" name="组合 13"/>
          <p:cNvGrpSpPr/>
          <p:nvPr userDrawn="1"/>
        </p:nvGrpSpPr>
        <p:grpSpPr>
          <a:xfrm>
            <a:off x="6910388" y="647700"/>
            <a:ext cx="1630362" cy="371475"/>
            <a:chOff x="7202983" y="649515"/>
            <a:chExt cx="1631152" cy="371286"/>
          </a:xfrm>
        </p:grpSpPr>
        <p:sp>
          <p:nvSpPr>
            <p:cNvPr id="15" name="矩形 14"/>
            <p:cNvSpPr/>
            <p:nvPr/>
          </p:nvSpPr>
          <p:spPr>
            <a:xfrm>
              <a:off x="720298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6" name="直接连接符 15"/>
            <p:cNvCxnSpPr/>
            <p:nvPr/>
          </p:nvCxnSpPr>
          <p:spPr>
            <a:xfrm>
              <a:off x="720298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7202975" y="835148"/>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5243" name="TextBox 14"/>
            <p:cNvSpPr txBox="1"/>
            <p:nvPr/>
          </p:nvSpPr>
          <p:spPr>
            <a:xfrm>
              <a:off x="7213044" y="650492"/>
              <a:ext cx="351164"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两</a:t>
              </a:r>
            </a:p>
          </p:txBody>
        </p:sp>
        <p:sp>
          <p:nvSpPr>
            <p:cNvPr id="19" name="矩形 18"/>
            <p:cNvSpPr/>
            <p:nvPr/>
          </p:nvSpPr>
          <p:spPr>
            <a:xfrm>
              <a:off x="7622938"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7622938"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7622930" y="835148"/>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5247" name="TextBox 14"/>
            <p:cNvSpPr txBox="1"/>
            <p:nvPr/>
          </p:nvSpPr>
          <p:spPr>
            <a:xfrm>
              <a:off x="7632998"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学</a:t>
              </a:r>
            </a:p>
          </p:txBody>
        </p:sp>
        <p:sp>
          <p:nvSpPr>
            <p:cNvPr id="23" name="矩形 22"/>
            <p:cNvSpPr/>
            <p:nvPr/>
          </p:nvSpPr>
          <p:spPr>
            <a:xfrm>
              <a:off x="804289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804289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8042885" y="835148"/>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5251" name="TextBox 14"/>
            <p:cNvSpPr txBox="1"/>
            <p:nvPr/>
          </p:nvSpPr>
          <p:spPr>
            <a:xfrm>
              <a:off x="8052953"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一</a:t>
              </a:r>
            </a:p>
          </p:txBody>
        </p:sp>
        <p:sp>
          <p:nvSpPr>
            <p:cNvPr id="27" name="矩形 26"/>
            <p:cNvSpPr/>
            <p:nvPr/>
          </p:nvSpPr>
          <p:spPr>
            <a:xfrm>
              <a:off x="8462849"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8" name="直接连接符 27"/>
            <p:cNvCxnSpPr/>
            <p:nvPr/>
          </p:nvCxnSpPr>
          <p:spPr>
            <a:xfrm>
              <a:off x="8462849"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8462841" y="835148"/>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5255" name="TextBox 14"/>
            <p:cNvSpPr txBox="1"/>
            <p:nvPr/>
          </p:nvSpPr>
          <p:spPr>
            <a:xfrm>
              <a:off x="8472909"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做</a:t>
              </a:r>
            </a:p>
          </p:txBody>
        </p:sp>
      </p:grpSp>
      <p:sp>
        <p:nvSpPr>
          <p:cNvPr id="3" name="文本占位符 2"/>
          <p:cNvSpPr>
            <a:spLocks noGrp="1"/>
          </p:cNvSpPr>
          <p:nvPr>
            <p:ph type="body" sz="quarter" idx="10"/>
          </p:nvPr>
        </p:nvSpPr>
        <p:spPr>
          <a:xfrm>
            <a:off x="539552" y="24748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1" name="组合 10"/>
          <p:cNvGrpSpPr>
            <a:grpSpLocks noChangeAspect="1"/>
          </p:cNvGrpSpPr>
          <p:nvPr/>
        </p:nvGrpSpPr>
        <p:grpSpPr>
          <a:xfrm>
            <a:off x="5645241" y="406091"/>
            <a:ext cx="1166570" cy="612000"/>
            <a:chOff x="738728" y="411510"/>
            <a:chExt cx="1928152" cy="1011538"/>
          </a:xfrm>
          <a:effectLst>
            <a:outerShdw blurRad="50800" dist="38100" dir="5400000" algn="t" rotWithShape="0">
              <a:prstClr val="black">
                <a:alpha val="40000"/>
              </a:prstClr>
            </a:outerShdw>
          </a:effectLst>
        </p:grpSpPr>
        <p:pic>
          <p:nvPicPr>
            <p:cNvPr id="12" name="Picture 2" descr="C:\Users\xb\Desktop\素材--党建\PNG--党（国）徽旗\党旗红旗\16sucai_20150709173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xb\Desktop\53bf653e36a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bldLvl="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084638"/>
            <a:ext cx="9144000" cy="1027113"/>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grpSp>
        <p:nvGrpSpPr>
          <p:cNvPr id="15" name="组合 14"/>
          <p:cNvGrpSpPr/>
          <p:nvPr userDrawn="1"/>
        </p:nvGrpSpPr>
        <p:grpSpPr>
          <a:xfrm>
            <a:off x="6372225" y="2701925"/>
            <a:ext cx="2160588" cy="623888"/>
            <a:chOff x="556522" y="2701199"/>
            <a:chExt cx="2160000" cy="624541"/>
          </a:xfrm>
        </p:grpSpPr>
        <p:cxnSp>
          <p:nvCxnSpPr>
            <p:cNvPr id="16" name="直接连接符 15"/>
            <p:cNvCxnSpPr/>
            <p:nvPr/>
          </p:nvCxnSpPr>
          <p:spPr>
            <a:xfrm rot="5400000">
              <a:off x="1664505"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6"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0"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7"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4"/>
            <a:ext cx="9329357" cy="4428006"/>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43663" y="627063"/>
            <a:ext cx="2622550" cy="431800"/>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两学一做</a:t>
            </a:r>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学习教育</a:t>
            </a:r>
            <a:endParaRPr lang="zh-CN" altLang="en-US" sz="2200" strike="noStrike" noProof="1">
              <a:latin typeface="华文行楷" panose="02010800040101010101" pitchFamily="2" charset="-122"/>
              <a:ea typeface="华文行楷" panose="02010800040101010101" pitchFamily="2" charset="-122"/>
            </a:endParaRPr>
          </a:p>
        </p:txBody>
      </p:sp>
      <p:sp>
        <p:nvSpPr>
          <p:cNvPr id="34" name="文本框 32"/>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500" fill="hold"/>
                                        <p:tgtEl>
                                          <p:spTgt spid="15"/>
                                        </p:tgtEl>
                                        <p:attrNameLst>
                                          <p:attrName>ppt_x</p:attrName>
                                        </p:attrNameLst>
                                      </p:cBhvr>
                                      <p:tavLst>
                                        <p:tav tm="0">
                                          <p:val>
                                            <p:strVal val="1+#ppt_w/2"/>
                                          </p:val>
                                        </p:tav>
                                        <p:tav tm="100000">
                                          <p:val>
                                            <p:strVal val="#ppt_x"/>
                                          </p:val>
                                        </p:tav>
                                      </p:tavLst>
                                    </p:anim>
                                    <p:anim calcmode="lin" valueType="num">
                                      <p:cBhvr>
                                        <p:cTn id="25"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4"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4" name="矩形 3"/>
          <p:cNvSpPr/>
          <p:nvPr userDrawn="1"/>
        </p:nvSpPr>
        <p:spPr>
          <a:xfrm>
            <a:off x="0" y="0"/>
            <a:ext cx="9144000" cy="377825"/>
          </a:xfrm>
          <a:prstGeom prst="rect">
            <a:avLst/>
          </a:prstGeom>
          <a:solidFill>
            <a:srgbClr val="008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kumimoji="1" lang="zh-CN" altLang="en-US" sz="1015" strike="noStrike" noProof="1"/>
          </a:p>
        </p:txBody>
      </p:sp>
      <p:sp>
        <p:nvSpPr>
          <p:cNvPr id="5" name="文本占位符 2"/>
          <p:cNvSpPr>
            <a:spLocks noGrp="1"/>
          </p:cNvSpPr>
          <p:nvPr>
            <p:ph type="body" sz="quarter" idx="11" hasCustomPrompt="1"/>
          </p:nvPr>
        </p:nvSpPr>
        <p:spPr>
          <a:xfrm>
            <a:off x="91440" y="28577"/>
            <a:ext cx="8961120" cy="320039"/>
          </a:xfrm>
          <a:prstGeom prst="rect">
            <a:avLst/>
          </a:prstGeom>
        </p:spPr>
        <p:txBody>
          <a:bodyPr/>
          <a:lstStyle>
            <a:lvl1pPr marL="0" indent="0" algn="l">
              <a:lnSpc>
                <a:spcPct val="130000"/>
              </a:lnSpc>
              <a:buNone/>
              <a:defRPr sz="1015" b="1" baseline="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fontAlgn="auto"/>
            <a:r>
              <a:rPr kumimoji="1" lang="en-US" altLang="zh-CN" sz="1015" strike="noStrike" noProof="1"/>
              <a:t>CLICK</a:t>
            </a:r>
            <a:r>
              <a:rPr kumimoji="1" lang="zh-CN" altLang="en-US" sz="1015" strike="noStrike" noProof="1"/>
              <a:t> </a:t>
            </a:r>
            <a:r>
              <a:rPr kumimoji="1" lang="en-US" altLang="zh-CN" sz="1015" strike="noStrike" noProof="1"/>
              <a:t>HERE</a:t>
            </a:r>
            <a:r>
              <a:rPr kumimoji="1" lang="zh-CN" altLang="en-US" sz="1015" strike="noStrike" noProof="1"/>
              <a:t> </a:t>
            </a:r>
            <a:r>
              <a:rPr kumimoji="1" lang="en-US" altLang="zh-CN" sz="1015" strike="noStrike" noProof="1"/>
              <a:t>TO</a:t>
            </a:r>
            <a:r>
              <a:rPr kumimoji="1" lang="zh-CN" altLang="en-US" sz="1015" strike="noStrike" noProof="1"/>
              <a:t> </a:t>
            </a:r>
            <a:r>
              <a:rPr kumimoji="1" lang="en-US" altLang="zh-CN" sz="1015" strike="noStrike" noProof="1"/>
              <a:t>ADD</a:t>
            </a:r>
            <a:r>
              <a:rPr kumimoji="1" lang="zh-CN" altLang="en-US" sz="1015" strike="noStrike" noProof="1"/>
              <a:t> </a:t>
            </a:r>
            <a:r>
              <a:rPr kumimoji="1" lang="en-US" altLang="zh-CN" sz="1015" strike="noStrike" noProof="1"/>
              <a:t>YOUR</a:t>
            </a:r>
            <a:r>
              <a:rPr kumimoji="1" lang="zh-CN" altLang="en-US" sz="1015" strike="noStrike" noProof="1"/>
              <a:t> </a:t>
            </a:r>
            <a:r>
              <a:rPr kumimoji="1" lang="en-US" altLang="zh-CN" sz="1015" strike="noStrike" noProof="1"/>
              <a:t>TITLE</a:t>
            </a:r>
            <a:endParaRPr kumimoji="1" lang="zh-CN" altLang="en-US" strike="noStrike" noProof="1"/>
          </a:p>
        </p:txBody>
      </p:sp>
      <p:sp>
        <p:nvSpPr>
          <p:cNvPr id="2" name="日期占位符 1"/>
          <p:cNvSpPr>
            <a:spLocks noGrp="1"/>
          </p:cNvSpPr>
          <p:nvPr>
            <p:ph type="dt" sz="half" idx="12"/>
          </p:nvPr>
        </p:nvSpPr>
        <p:spPr>
          <a:xfrm>
            <a:off x="457200" y="4767263"/>
            <a:ext cx="21336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4"/>
          </p:nvPr>
        </p:nvSpPr>
        <p:spPr>
          <a:xfrm>
            <a:off x="6553200" y="4767263"/>
            <a:ext cx="2133600" cy="274638"/>
          </a:xfrm>
          <a:prstGeom prst="rect">
            <a:avLst/>
          </a:prstGeom>
        </p:spPr>
        <p:txBody>
          <a:bodyPr vert="horz" lIns="91440" tIns="45720" rIns="91440" bIns="45720" rtlCol="0" anchor="ct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p:nvSpPr>
        <p:spPr>
          <a:xfrm>
            <a:off x="0" y="0"/>
            <a:ext cx="9144000" cy="51435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矩形 9"/>
          <p:cNvSpPr/>
          <p:nvPr/>
        </p:nvSpPr>
        <p:spPr>
          <a:xfrm>
            <a:off x="-13522" y="3651870"/>
            <a:ext cx="3131840" cy="83099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0486" name="Picture 6" descr="G:\2016我图\两会\ooopic_10194892_b0c64675b11c678cafbc\004.png"/>
          <p:cNvPicPr>
            <a:picLocks noChangeAspect="1"/>
          </p:cNvPicPr>
          <p:nvPr userDrawn="1"/>
        </p:nvPicPr>
        <p:blipFill>
          <a:blip r:embed="rId3"/>
          <a:stretch>
            <a:fillRect/>
          </a:stretch>
        </p:blipFill>
        <p:spPr>
          <a:xfrm>
            <a:off x="0" y="6350"/>
            <a:ext cx="2789238" cy="1719263"/>
          </a:xfrm>
          <a:prstGeom prst="rect">
            <a:avLst/>
          </a:prstGeom>
          <a:noFill/>
          <a:ln w="9525">
            <a:noFill/>
          </a:ln>
        </p:spPr>
      </p:pic>
      <p:sp>
        <p:nvSpPr>
          <p:cNvPr id="12"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3" name="TextBox 12"/>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20489" name="Picture 3" descr="C:\Users\xb\Desktop\53bf653e36a06.png"/>
          <p:cNvPicPr>
            <a:picLocks noChangeAspect="1"/>
          </p:cNvPicPr>
          <p:nvPr userDrawn="1"/>
        </p:nvPicPr>
        <p:blipFill>
          <a:blip r:embed="rId4"/>
          <a:stretch>
            <a:fillRect/>
          </a:stretch>
        </p:blipFill>
        <p:spPr>
          <a:xfrm>
            <a:off x="1516063" y="466725"/>
            <a:ext cx="1419225" cy="1258888"/>
          </a:xfrm>
          <a:prstGeom prst="rect">
            <a:avLst/>
          </a:prstGeom>
          <a:noFill/>
          <a:ln w="9525">
            <a:noFill/>
          </a:ln>
        </p:spPr>
      </p:pic>
      <p:sp>
        <p:nvSpPr>
          <p:cNvPr id="15" name="TextBox 14"/>
          <p:cNvSpPr txBox="1"/>
          <p:nvPr/>
        </p:nvSpPr>
        <p:spPr>
          <a:xfrm>
            <a:off x="90488" y="4683125"/>
            <a:ext cx="2803525" cy="369888"/>
          </a:xfrm>
          <a:prstGeom prst="rect">
            <a:avLst/>
          </a:prstGeom>
          <a:noFill/>
          <a:effectLst>
            <a:outerShdw blurRad="50800" dist="38100" dir="2700000" algn="tl" rotWithShape="0">
              <a:prstClr val="black">
                <a:alpha val="40000"/>
              </a:prstClr>
            </a:outerShdw>
          </a:effectLst>
        </p:spPr>
        <p:txBody>
          <a:bodyPr wrap="square" rtlCol="0">
            <a:spAutoFit/>
          </a:bodyPr>
          <a:lstStyle/>
          <a:p>
            <a:pPr lvl="0" indent="0" algn="r" defTabSz="914400" fontAlgn="base"/>
            <a:r>
              <a:rPr lang="zh-CN" altLang="en-US" strike="noStrike" noProof="1">
                <a:solidFill>
                  <a:srgbClr val="FFF2CC"/>
                </a:solidFill>
                <a:latin typeface="华文行楷" panose="02010800040101010101" pitchFamily="2" charset="-122"/>
                <a:ea typeface="华文行楷" panose="02010800040101010101" pitchFamily="2" charset="-122"/>
                <a:cs typeface="+mn-cs"/>
              </a:rPr>
              <a:t>中国共产党</a:t>
            </a:r>
            <a:r>
              <a:rPr lang="en-US" altLang="zh-CN" strike="noStrike" noProof="1">
                <a:solidFill>
                  <a:srgbClr val="FFF2CC"/>
                </a:solidFill>
                <a:latin typeface="华文行楷" panose="02010800040101010101" pitchFamily="2" charset="-122"/>
                <a:ea typeface="华文行楷" panose="02010800040101010101" pitchFamily="2" charset="-122"/>
                <a:cs typeface="+mn-cs"/>
              </a:rPr>
              <a:t>·</a:t>
            </a:r>
            <a:r>
              <a:rPr lang="en-US" altLang="zh-CN" strike="noStrike" noProof="1">
                <a:solidFill>
                  <a:srgbClr val="FFF2CC"/>
                </a:solidFill>
                <a:latin typeface="Impact" panose="020B0806030902050204" pitchFamily="34" charset="0"/>
                <a:ea typeface="华文行楷" panose="02010800040101010101" pitchFamily="2" charset="-122"/>
                <a:cs typeface="+mn-cs"/>
              </a:rPr>
              <a:t>2016</a:t>
            </a:r>
            <a:endParaRPr lang="en-US" altLang="zh-CN" strike="noStrike" noProof="1">
              <a:solidFill>
                <a:srgbClr val="FFF2CC"/>
              </a:solidFill>
              <a:latin typeface="Impact" panose="020B0806030902050204" pitchFamily="34" charset="0"/>
              <a:ea typeface="华文行楷" panose="02010800040101010101" pitchFamily="2" charset="-122"/>
            </a:endParaRPr>
          </a:p>
        </p:txBody>
      </p:sp>
      <p:grpSp>
        <p:nvGrpSpPr>
          <p:cNvPr id="20491" name="组合 15"/>
          <p:cNvGrpSpPr/>
          <p:nvPr userDrawn="1"/>
        </p:nvGrpSpPr>
        <p:grpSpPr>
          <a:xfrm>
            <a:off x="512763" y="3821113"/>
            <a:ext cx="2079625" cy="492125"/>
            <a:chOff x="513001" y="3821197"/>
            <a:chExt cx="2078794" cy="492343"/>
          </a:xfrm>
        </p:grpSpPr>
        <p:sp>
          <p:nvSpPr>
            <p:cNvPr id="17" name="矩形 16"/>
            <p:cNvSpPr/>
            <p:nvPr/>
          </p:nvSpPr>
          <p:spPr>
            <a:xfrm>
              <a:off x="513001"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18" name="直接连接符 17"/>
            <p:cNvCxnSpPr/>
            <p:nvPr/>
          </p:nvCxnSpPr>
          <p:spPr>
            <a:xfrm>
              <a:off x="513002"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12992" y="4076938"/>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48206"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1" name="直接连接符 20"/>
            <p:cNvCxnSpPr/>
            <p:nvPr/>
          </p:nvCxnSpPr>
          <p:spPr>
            <a:xfrm>
              <a:off x="1048207"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1048197" y="4076938"/>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583408"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1583411"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1583403" y="4076938"/>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118610"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18614"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18605" y="4076938"/>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60661"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sp>
          <p:nvSpPr>
            <p:cNvPr id="30" name="TextBox 14"/>
            <p:cNvSpPr txBox="1"/>
            <p:nvPr/>
          </p:nvSpPr>
          <p:spPr>
            <a:xfrm>
              <a:off x="1102823"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1" name="TextBox 14"/>
            <p:cNvSpPr txBox="1"/>
            <p:nvPr/>
          </p:nvSpPr>
          <p:spPr>
            <a:xfrm>
              <a:off x="554487" y="3821197"/>
              <a:ext cx="389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2" name="TextBox 14"/>
            <p:cNvSpPr txBox="1"/>
            <p:nvPr/>
          </p:nvSpPr>
          <p:spPr>
            <a:xfrm>
              <a:off x="1610717"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gr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grpSp>
        <p:nvGrpSpPr>
          <p:cNvPr id="9" name="组合 8"/>
          <p:cNvGrpSpPr/>
          <p:nvPr userDrawn="1"/>
        </p:nvGrpSpPr>
        <p:grpSpPr>
          <a:xfrm>
            <a:off x="3500438" y="1746250"/>
            <a:ext cx="1041400" cy="1041400"/>
            <a:chOff x="3555369" y="1745600"/>
            <a:chExt cx="1042180" cy="1042174"/>
          </a:xfrm>
        </p:grpSpPr>
        <p:sp>
          <p:nvSpPr>
            <p:cNvPr id="10" name="矩形 9"/>
            <p:cNvSpPr/>
            <p:nvPr/>
          </p:nvSpPr>
          <p:spPr>
            <a:xfrm>
              <a:off x="3555369" y="1745600"/>
              <a:ext cx="1042180" cy="1042174"/>
            </a:xfrm>
            <a:prstGeom prst="rect">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1" name="直接连接符 10"/>
            <p:cNvCxnSpPr/>
            <p:nvPr/>
          </p:nvCxnSpPr>
          <p:spPr>
            <a:xfrm>
              <a:off x="3555369" y="2266687"/>
              <a:ext cx="1042180"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3555372" y="2266687"/>
              <a:ext cx="1042174"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14287" y="0"/>
            <a:ext cx="3132138" cy="514350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矩形 13"/>
          <p:cNvSpPr/>
          <p:nvPr/>
        </p:nvSpPr>
        <p:spPr>
          <a:xfrm>
            <a:off x="-13522" y="3651870"/>
            <a:ext cx="3131840" cy="83099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1512" name="Picture 6" descr="G:\2016我图\两会\ooopic_10194892_b0c64675b11c678cafbc\004.png"/>
          <p:cNvPicPr>
            <a:picLocks noChangeAspect="1"/>
          </p:cNvPicPr>
          <p:nvPr userDrawn="1"/>
        </p:nvPicPr>
        <p:blipFill>
          <a:blip r:embed="rId2"/>
          <a:stretch>
            <a:fillRect/>
          </a:stretch>
        </p:blipFill>
        <p:spPr>
          <a:xfrm>
            <a:off x="0" y="6350"/>
            <a:ext cx="2789238" cy="1719263"/>
          </a:xfrm>
          <a:prstGeom prst="rect">
            <a:avLst/>
          </a:prstGeom>
          <a:noFill/>
          <a:ln w="9525">
            <a:noFill/>
          </a:ln>
        </p:spPr>
      </p:pic>
      <p:sp>
        <p:nvSpPr>
          <p:cNvPr id="16" name="TextBox 11"/>
          <p:cNvSpPr txBox="1"/>
          <p:nvPr/>
        </p:nvSpPr>
        <p:spPr>
          <a:xfrm>
            <a:off x="877888" y="2571750"/>
            <a:ext cx="1854200" cy="523875"/>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mj-lt"/>
              <a:ea typeface="微软雅黑" panose="020B0503020204020204" pitchFamily="34" charset="-122"/>
              <a:cs typeface="+mn-cs"/>
            </a:endParaRPr>
          </a:p>
        </p:txBody>
      </p:sp>
      <p:sp>
        <p:nvSpPr>
          <p:cNvPr id="17" name="TextBox 40"/>
          <p:cNvSpPr txBox="1"/>
          <p:nvPr/>
        </p:nvSpPr>
        <p:spPr>
          <a:xfrm>
            <a:off x="1095375" y="1958975"/>
            <a:ext cx="1460500" cy="64611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  录</a:t>
            </a:r>
            <a:endParaRPr kumimoji="0" lang="zh-CN" altLang="en-US" sz="3600" b="1" i="0" u="none" strike="noStrike" kern="1200" cap="none" spc="0" normalizeH="0" baseline="0" noProof="0" dirty="0">
              <a:ln>
                <a:noFill/>
              </a:ln>
              <a:solidFill>
                <a:schemeClr val="accent2">
                  <a:lumMod val="20000"/>
                  <a:lumOff val="80000"/>
                </a:schemeClr>
              </a:solidFill>
              <a:effectLst>
                <a:outerShdw blurRad="50800" dist="76200" dir="10800000" algn="r"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21515" name="Picture 3" descr="C:\Users\xb\Desktop\53bf653e36a06.png"/>
          <p:cNvPicPr>
            <a:picLocks noChangeAspect="1"/>
          </p:cNvPicPr>
          <p:nvPr userDrawn="1"/>
        </p:nvPicPr>
        <p:blipFill>
          <a:blip r:embed="rId3"/>
          <a:stretch>
            <a:fillRect/>
          </a:stretch>
        </p:blipFill>
        <p:spPr>
          <a:xfrm>
            <a:off x="1516063" y="466725"/>
            <a:ext cx="1419225" cy="1258888"/>
          </a:xfrm>
          <a:prstGeom prst="rect">
            <a:avLst/>
          </a:prstGeom>
          <a:noFill/>
          <a:ln w="9525">
            <a:noFill/>
          </a:ln>
        </p:spPr>
      </p:pic>
      <p:sp>
        <p:nvSpPr>
          <p:cNvPr id="19" name="TextBox 14"/>
          <p:cNvSpPr txBox="1"/>
          <p:nvPr/>
        </p:nvSpPr>
        <p:spPr>
          <a:xfrm>
            <a:off x="90488" y="4683125"/>
            <a:ext cx="2803525" cy="369888"/>
          </a:xfrm>
          <a:prstGeom prst="rect">
            <a:avLst/>
          </a:prstGeom>
          <a:noFill/>
          <a:effectLst>
            <a:outerShdw blurRad="50800" dist="38100" dir="2700000" algn="tl" rotWithShape="0">
              <a:prstClr val="black">
                <a:alpha val="40000"/>
              </a:prstClr>
            </a:outerShdw>
          </a:effectLst>
        </p:spPr>
        <p:txBody>
          <a:bodyPr wrap="square" rtlCol="0">
            <a:spAutoFit/>
          </a:bodyPr>
          <a:lstStyle/>
          <a:p>
            <a:pPr lvl="0" indent="0" algn="r" defTabSz="914400" fontAlgn="base"/>
            <a:r>
              <a:rPr lang="zh-CN" altLang="en-US" strike="noStrike" noProof="1">
                <a:solidFill>
                  <a:srgbClr val="FFF2CC"/>
                </a:solidFill>
                <a:latin typeface="华文行楷" panose="02010800040101010101" pitchFamily="2" charset="-122"/>
                <a:ea typeface="华文行楷" panose="02010800040101010101" pitchFamily="2" charset="-122"/>
                <a:cs typeface="+mn-cs"/>
              </a:rPr>
              <a:t>中国共产党</a:t>
            </a:r>
            <a:r>
              <a:rPr lang="en-US" altLang="zh-CN" strike="noStrike" noProof="1">
                <a:solidFill>
                  <a:srgbClr val="FFF2CC"/>
                </a:solidFill>
                <a:latin typeface="华文行楷" panose="02010800040101010101" pitchFamily="2" charset="-122"/>
                <a:ea typeface="华文行楷" panose="02010800040101010101" pitchFamily="2" charset="-122"/>
                <a:cs typeface="+mn-cs"/>
              </a:rPr>
              <a:t>·</a:t>
            </a:r>
            <a:r>
              <a:rPr lang="en-US" altLang="zh-CN" strike="noStrike" noProof="1">
                <a:solidFill>
                  <a:srgbClr val="FFF2CC"/>
                </a:solidFill>
                <a:latin typeface="Impact" panose="020B0806030902050204" pitchFamily="34" charset="0"/>
                <a:ea typeface="华文行楷" panose="02010800040101010101" pitchFamily="2" charset="-122"/>
                <a:cs typeface="+mn-cs"/>
              </a:rPr>
              <a:t>2016</a:t>
            </a:r>
            <a:endParaRPr lang="en-US" altLang="zh-CN" strike="noStrike" noProof="1">
              <a:solidFill>
                <a:srgbClr val="FFF2CC"/>
              </a:solidFill>
              <a:latin typeface="Impact" panose="020B0806030902050204" pitchFamily="34" charset="0"/>
              <a:ea typeface="华文行楷" panose="02010800040101010101" pitchFamily="2" charset="-122"/>
            </a:endParaRPr>
          </a:p>
        </p:txBody>
      </p:sp>
      <p:grpSp>
        <p:nvGrpSpPr>
          <p:cNvPr id="21517" name="组合 19"/>
          <p:cNvGrpSpPr/>
          <p:nvPr userDrawn="1"/>
        </p:nvGrpSpPr>
        <p:grpSpPr>
          <a:xfrm>
            <a:off x="512763" y="3821113"/>
            <a:ext cx="2079625" cy="492125"/>
            <a:chOff x="513001" y="3821197"/>
            <a:chExt cx="2078794" cy="492343"/>
          </a:xfrm>
        </p:grpSpPr>
        <p:sp>
          <p:nvSpPr>
            <p:cNvPr id="21" name="矩形 20"/>
            <p:cNvSpPr/>
            <p:nvPr/>
          </p:nvSpPr>
          <p:spPr>
            <a:xfrm>
              <a:off x="513001"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2" name="直接连接符 21"/>
            <p:cNvCxnSpPr/>
            <p:nvPr/>
          </p:nvCxnSpPr>
          <p:spPr>
            <a:xfrm>
              <a:off x="513002"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512992" y="4076938"/>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48206" y="3840361"/>
              <a:ext cx="473180"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 name="直接连接符 24"/>
            <p:cNvCxnSpPr/>
            <p:nvPr/>
          </p:nvCxnSpPr>
          <p:spPr>
            <a:xfrm>
              <a:off x="1048207" y="4076950"/>
              <a:ext cx="473180"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1048197" y="4076938"/>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583408"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8" name="直接连接符 27"/>
            <p:cNvCxnSpPr/>
            <p:nvPr/>
          </p:nvCxnSpPr>
          <p:spPr>
            <a:xfrm>
              <a:off x="1583411"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583403" y="4076938"/>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118610" y="3840361"/>
              <a:ext cx="473181" cy="473179"/>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31" name="直接连接符 30"/>
            <p:cNvCxnSpPr/>
            <p:nvPr/>
          </p:nvCxnSpPr>
          <p:spPr>
            <a:xfrm>
              <a:off x="2118614" y="4076950"/>
              <a:ext cx="47318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2118605" y="4076938"/>
              <a:ext cx="473179"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14"/>
            <p:cNvSpPr txBox="1"/>
            <p:nvPr/>
          </p:nvSpPr>
          <p:spPr>
            <a:xfrm>
              <a:off x="2160661"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sp>
          <p:nvSpPr>
            <p:cNvPr id="34" name="TextBox 14"/>
            <p:cNvSpPr txBox="1"/>
            <p:nvPr/>
          </p:nvSpPr>
          <p:spPr>
            <a:xfrm>
              <a:off x="1102823"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5" name="TextBox 14"/>
            <p:cNvSpPr txBox="1"/>
            <p:nvPr/>
          </p:nvSpPr>
          <p:spPr>
            <a:xfrm>
              <a:off x="554487" y="3821197"/>
              <a:ext cx="389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6" name="TextBox 14"/>
            <p:cNvSpPr txBox="1"/>
            <p:nvPr/>
          </p:nvSpPr>
          <p:spPr>
            <a:xfrm>
              <a:off x="1610717" y="3821197"/>
              <a:ext cx="389077"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grpSp>
      <p:pic>
        <p:nvPicPr>
          <p:cNvPr id="7" name="Picture 2" descr="G:\2016我图\两会\ooopic_10194892_b0c64675b11c678cafbc\001.png"/>
          <p:cNvPicPr>
            <a:picLocks noChangeAspect="1" noChangeArrowheads="1"/>
          </p:cNvPicPr>
          <p:nvPr/>
        </p:nvPicPr>
        <p:blipFill>
          <a:blip r:embed="rId4"/>
          <a:srcRect/>
          <a:stretch>
            <a:fillRect/>
          </a:stretch>
        </p:blipFill>
        <p:spPr bwMode="auto">
          <a:xfrm>
            <a:off x="3132138" y="4475163"/>
            <a:ext cx="6011863" cy="668338"/>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132138" y="0"/>
            <a:ext cx="6011863" cy="5143500"/>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占位符 4"/>
          <p:cNvSpPr>
            <a:spLocks noGrp="1"/>
          </p:cNvSpPr>
          <p:nvPr>
            <p:ph type="body" sz="quarter" idx="10"/>
          </p:nvPr>
        </p:nvSpPr>
        <p:spPr>
          <a:xfrm>
            <a:off x="3491880" y="1898156"/>
            <a:ext cx="1057880" cy="737063"/>
          </a:xfrm>
          <a:ln>
            <a:noFill/>
          </a:ln>
          <a:effectLst/>
        </p:spPr>
        <p:txBody>
          <a:bodyPr anchor="ctr" anchorCtr="0">
            <a:noAutofit/>
          </a:bodyPr>
          <a:lstStyle>
            <a:lvl1pPr marL="0" indent="0" algn="ctr">
              <a:buNone/>
              <a:defRPr sz="6000">
                <a:solidFill>
                  <a:schemeClr val="accent1"/>
                </a:solidFill>
                <a:effectLst>
                  <a:outerShdw blurRad="50800" dist="38100" algn="l" rotWithShape="0">
                    <a:prstClr val="black">
                      <a:alpha val="40000"/>
                    </a:prstClr>
                  </a:outerShdw>
                </a:effectLst>
                <a:latin typeface="Impact" panose="020B0806030902050204" pitchFamily="34" charset="0"/>
              </a:defRPr>
            </a:lvl1pPr>
          </a:lstStyle>
          <a:p>
            <a:pPr lvl="0" fontAlgn="auto"/>
            <a:r>
              <a:rPr lang="zh-CN" altLang="en-US" strike="noStrike" noProof="1" smtClean="0"/>
              <a:t>单击此处编辑母版文本样式</a:t>
            </a:r>
          </a:p>
        </p:txBody>
      </p:sp>
      <p:sp>
        <p:nvSpPr>
          <p:cNvPr id="25" name="文本占位符 4"/>
          <p:cNvSpPr>
            <a:spLocks noGrp="1"/>
          </p:cNvSpPr>
          <p:nvPr>
            <p:ph type="body" sz="quarter" idx="11"/>
          </p:nvPr>
        </p:nvSpPr>
        <p:spPr>
          <a:xfrm>
            <a:off x="4572000" y="2067694"/>
            <a:ext cx="4323781" cy="737063"/>
          </a:xfrm>
          <a:effectLst/>
        </p:spPr>
        <p:txBody>
          <a:bodyPr anchor="ctr" anchorCtr="0">
            <a:noAutofit/>
          </a:bodyPr>
          <a:lstStyle>
            <a:lvl1pPr marL="0" indent="0" algn="l">
              <a:buNone/>
              <a:defRPr sz="2800" b="1" baseline="0">
                <a:solidFill>
                  <a:schemeClr val="accent1"/>
                </a:solidFill>
                <a:latin typeface="+mj-ea"/>
                <a:ea typeface="+mj-ea"/>
              </a:defRPr>
            </a:lvl1pPr>
          </a:lstStyle>
          <a:p>
            <a:pPr lvl="0" fontAlgn="auto"/>
            <a:r>
              <a:rPr lang="zh-CN" altLang="en-US" strike="noStrike" noProof="1" smtClean="0"/>
              <a:t>单击此处编辑母版文本样式</a:t>
            </a:r>
          </a:p>
        </p:txBody>
      </p:sp>
      <p:sp>
        <p:nvSpPr>
          <p:cNvPr id="3" name="日期占位符 2"/>
          <p:cNvSpPr>
            <a:spLocks noGrp="1"/>
          </p:cNvSpPr>
          <p:nvPr>
            <p:ph type="dt" sz="half" idx="12"/>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6" name="灯片编号占位符 5"/>
          <p:cNvSpPr>
            <a:spLocks noGrp="1"/>
          </p:cNvSpPr>
          <p:nvPr>
            <p:ph type="sldNum" sz="quarter" idx="14"/>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5" name="文本框 17"/>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4"/>
            <a:ext cx="9329357" cy="4428006"/>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43663" y="627063"/>
            <a:ext cx="2622550" cy="431800"/>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两学一做</a:t>
            </a:r>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学习教育</a:t>
            </a:r>
            <a:endParaRPr lang="zh-CN" altLang="en-US" sz="2200" strike="noStrike" noProof="1">
              <a:latin typeface="华文行楷" panose="02010800040101010101" pitchFamily="2" charset="-122"/>
              <a:ea typeface="华文行楷" panose="02010800040101010101" pitchFamily="2" charset="-122"/>
            </a:endParaRP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bldLvl="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grpSp>
        <p:nvGrpSpPr>
          <p:cNvPr id="15" name="组合 14"/>
          <p:cNvGrpSpPr/>
          <p:nvPr userDrawn="1"/>
        </p:nvGrpSpPr>
        <p:grpSpPr>
          <a:xfrm>
            <a:off x="557213" y="2701925"/>
            <a:ext cx="2159000" cy="623888"/>
            <a:chOff x="556522" y="2701199"/>
            <a:chExt cx="2160000" cy="624541"/>
          </a:xfrm>
        </p:grpSpPr>
        <p:cxnSp>
          <p:nvCxnSpPr>
            <p:cNvPr id="16" name="直接连接符 15"/>
            <p:cNvCxnSpPr/>
            <p:nvPr/>
          </p:nvCxnSpPr>
          <p:spPr>
            <a:xfrm rot="5400000">
              <a:off x="1664505"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6"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0"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7"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4"/>
            <a:ext cx="9329357" cy="4428006"/>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43663" y="627063"/>
            <a:ext cx="2622550" cy="431800"/>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两学一做</a:t>
            </a:r>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学习教育</a:t>
            </a:r>
            <a:endParaRPr lang="zh-CN" altLang="en-US" sz="2200" strike="noStrike" noProof="1">
              <a:latin typeface="华文行楷" panose="02010800040101010101" pitchFamily="2" charset="-122"/>
              <a:ea typeface="华文行楷" panose="02010800040101010101" pitchFamily="2" charset="-122"/>
            </a:endParaRPr>
          </a:p>
        </p:txBody>
      </p:sp>
      <p:sp>
        <p:nvSpPr>
          <p:cNvPr id="34" name="文本框 39"/>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500" fill="hold"/>
                                        <p:tgtEl>
                                          <p:spTgt spid="15"/>
                                        </p:tgtEl>
                                        <p:attrNameLst>
                                          <p:attrName>ppt_x</p:attrName>
                                        </p:attrNameLst>
                                      </p:cBhvr>
                                      <p:tavLst>
                                        <p:tav tm="0">
                                          <p:val>
                                            <p:strVal val="0-#ppt_w/2"/>
                                          </p:val>
                                        </p:tav>
                                        <p:tav tm="100000">
                                          <p:val>
                                            <p:strVal val="#ppt_x"/>
                                          </p:val>
                                        </p:tav>
                                      </p:tavLst>
                                    </p:anim>
                                    <p:anim calcmode="lin" valueType="num">
                                      <p:cBhvr>
                                        <p:cTn id="25"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34"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grpSp>
        <p:nvGrpSpPr>
          <p:cNvPr id="15" name="组合 14"/>
          <p:cNvGrpSpPr/>
          <p:nvPr userDrawn="1"/>
        </p:nvGrpSpPr>
        <p:grpSpPr>
          <a:xfrm>
            <a:off x="6372225" y="2701925"/>
            <a:ext cx="2160588" cy="623888"/>
            <a:chOff x="556522" y="2701199"/>
            <a:chExt cx="2160000" cy="624541"/>
          </a:xfrm>
        </p:grpSpPr>
        <p:cxnSp>
          <p:nvCxnSpPr>
            <p:cNvPr id="16" name="直接连接符 15"/>
            <p:cNvCxnSpPr/>
            <p:nvPr/>
          </p:nvCxnSpPr>
          <p:spPr>
            <a:xfrm rot="5400000">
              <a:off x="1664505"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64513"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4"/>
            <p:cNvSpPr txBox="1"/>
            <p:nvPr/>
          </p:nvSpPr>
          <p:spPr>
            <a:xfrm>
              <a:off x="1702463"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a:t>
              </a:r>
            </a:p>
          </p:txBody>
        </p:sp>
        <p:sp>
          <p:nvSpPr>
            <p:cNvPr id="19" name="矩形 18"/>
            <p:cNvSpPr/>
            <p:nvPr/>
          </p:nvSpPr>
          <p:spPr>
            <a:xfrm>
              <a:off x="698405"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69840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698396"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181459"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3" name="直接连接符 22"/>
            <p:cNvCxnSpPr/>
            <p:nvPr/>
          </p:nvCxnSpPr>
          <p:spPr>
            <a:xfrm>
              <a:off x="1181460"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181450"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64510"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sp>
          <p:nvSpPr>
            <p:cNvPr id="26" name="矩形 25"/>
            <p:cNvSpPr/>
            <p:nvPr/>
          </p:nvSpPr>
          <p:spPr>
            <a:xfrm>
              <a:off x="2147562" y="2794890"/>
              <a:ext cx="427073" cy="427071"/>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accent1"/>
                </a:solidFill>
                <a:effectLst/>
                <a:uLnTx/>
                <a:uFillTx/>
                <a:latin typeface="+mn-lt"/>
                <a:ea typeface="+mn-ea"/>
                <a:cs typeface="+mn-cs"/>
              </a:endParaRPr>
            </a:p>
          </p:txBody>
        </p:sp>
        <p:cxnSp>
          <p:nvCxnSpPr>
            <p:cNvPr id="27" name="直接连接符 26"/>
            <p:cNvCxnSpPr/>
            <p:nvPr/>
          </p:nvCxnSpPr>
          <p:spPr>
            <a:xfrm>
              <a:off x="2147566" y="3008425"/>
              <a:ext cx="427073"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2147557" y="3008413"/>
              <a:ext cx="427071" cy="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2185515"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做</a:t>
              </a:r>
            </a:p>
          </p:txBody>
        </p:sp>
        <p:cxnSp>
          <p:nvCxnSpPr>
            <p:cNvPr id="30" name="直接连接符 29"/>
            <p:cNvCxnSpPr/>
            <p:nvPr/>
          </p:nvCxnSpPr>
          <p:spPr>
            <a:xfrm>
              <a:off x="556522" y="3325740"/>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6522" y="2701199"/>
              <a:ext cx="2160000"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14"/>
            <p:cNvSpPr txBox="1"/>
            <p:nvPr/>
          </p:nvSpPr>
          <p:spPr>
            <a:xfrm>
              <a:off x="1230754" y="2777593"/>
              <a:ext cx="351165" cy="461665"/>
            </a:xfrm>
            <a:prstGeom prst="rect">
              <a:avLst/>
            </a:prstGeom>
            <a:noFill/>
          </p:spPr>
          <p:txBody>
            <a:bodyPr wrap="square" rtlCol="0">
              <a:spAutoFit/>
            </a:bodyPr>
            <a:lstStyle>
              <a:defPPr>
                <a:defRPr lang="zh-CN"/>
              </a:defPPr>
              <a:lvl1pPr algn="ctr">
                <a:defRPr sz="2400" b="1">
                  <a:ln>
                    <a:solidFill>
                      <a:schemeClr val="bg1"/>
                    </a:solidFill>
                  </a:ln>
                  <a:solidFill>
                    <a:schemeClr val="accent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学</a:t>
              </a:r>
            </a:p>
          </p:txBody>
        </p:sp>
        <p:sp>
          <p:nvSpPr>
            <p:cNvPr id="33" name="TextBox 14"/>
            <p:cNvSpPr txBox="1"/>
            <p:nvPr/>
          </p:nvSpPr>
          <p:spPr>
            <a:xfrm>
              <a:off x="735849" y="2777593"/>
              <a:ext cx="351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两</a:t>
              </a:r>
              <a:endParaRPr kumimoji="0" lang="zh-CN" altLang="en-US" sz="2400" b="1" i="0" u="none" strike="noStrike" kern="1200" cap="none" spc="0" normalizeH="0" baseline="0" noProof="0" dirty="0">
                <a:ln>
                  <a:solidFill>
                    <a:schemeClr val="bg1"/>
                  </a:solidFill>
                </a:ln>
                <a:solidFill>
                  <a:schemeClr val="accent1"/>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7" name="Picture 4" descr="G:\2016我图\两会\ooopic_10194892_b0c64675b11c678cafbc\005.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2" y="684434"/>
            <a:ext cx="9329357" cy="4428006"/>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8" name="Picture 2" descr="G:\2016我图\两会\ooopic_10194892_b0c64675b11c678cafbc\001.png"/>
          <p:cNvPicPr>
            <a:picLocks noChangeAspect="1" noChangeArrowheads="1"/>
          </p:cNvPicPr>
          <p:nvPr/>
        </p:nvPicPr>
        <p:blipFill>
          <a:blip r:embed="rId3"/>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0" name="直接连接符 9"/>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43663" y="627063"/>
            <a:ext cx="2622550" cy="431800"/>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两学一做</a:t>
            </a:r>
            <a:r>
              <a:rPr lang="en-US" altLang="zh-CN" sz="2200" strike="noStrike" noProof="1">
                <a:latin typeface="华文行楷" panose="02010800040101010101" pitchFamily="2" charset="-122"/>
                <a:ea typeface="华文行楷" panose="02010800040101010101" pitchFamily="2" charset="-122"/>
                <a:cs typeface="+mn-cs"/>
              </a:rPr>
              <a:t>”</a:t>
            </a:r>
            <a:r>
              <a:rPr lang="zh-CN" altLang="en-US" sz="2200" strike="noStrike" noProof="1">
                <a:latin typeface="华文行楷" panose="02010800040101010101" pitchFamily="2" charset="-122"/>
                <a:ea typeface="华文行楷" panose="02010800040101010101" pitchFamily="2" charset="-122"/>
                <a:cs typeface="+mn-cs"/>
              </a:rPr>
              <a:t>学习教育</a:t>
            </a:r>
            <a:endParaRPr lang="zh-CN" altLang="en-US" sz="2200" strike="noStrike" noProof="1">
              <a:latin typeface="华文行楷" panose="02010800040101010101" pitchFamily="2" charset="-122"/>
              <a:ea typeface="华文行楷" panose="02010800040101010101" pitchFamily="2" charset="-122"/>
            </a:endParaRPr>
          </a:p>
        </p:txBody>
      </p:sp>
      <p:sp>
        <p:nvSpPr>
          <p:cNvPr id="34" name="文本框 32"/>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sp>
        <p:nvSpPr>
          <p:cNvPr id="3" name="文本占位符 2"/>
          <p:cNvSpPr>
            <a:spLocks noGrp="1"/>
          </p:cNvSpPr>
          <p:nvPr>
            <p:ph type="body" sz="quarter" idx="10"/>
          </p:nvPr>
        </p:nvSpPr>
        <p:spPr>
          <a:xfrm>
            <a:off x="539552" y="33950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2" name="组合 11"/>
          <p:cNvGrpSpPr>
            <a:grpSpLocks noChangeAspect="1"/>
          </p:cNvGrpSpPr>
          <p:nvPr/>
        </p:nvGrpSpPr>
        <p:grpSpPr>
          <a:xfrm>
            <a:off x="5400000" y="411510"/>
            <a:ext cx="1166570" cy="612000"/>
            <a:chOff x="738728" y="411510"/>
            <a:chExt cx="1928152" cy="1011538"/>
          </a:xfrm>
          <a:effectLst>
            <a:outerShdw blurRad="50800" dist="38100" dir="5400000" algn="t" rotWithShape="0">
              <a:prstClr val="black">
                <a:alpha val="40000"/>
              </a:prstClr>
            </a:outerShdw>
          </a:effectLst>
        </p:grpSpPr>
        <p:pic>
          <p:nvPicPr>
            <p:cNvPr id="13" name="Picture 2" descr="C:\Users\xb\Desktop\素材--党建\PNG--党（国）徽旗\党旗红旗\16sucai_2015070917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xb\Desktop\53bf653e36a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500" fill="hold"/>
                                        <p:tgtEl>
                                          <p:spTgt spid="15"/>
                                        </p:tgtEl>
                                        <p:attrNameLst>
                                          <p:attrName>ppt_x</p:attrName>
                                        </p:attrNameLst>
                                      </p:cBhvr>
                                      <p:tavLst>
                                        <p:tav tm="0">
                                          <p:val>
                                            <p:strVal val="1+#ppt_w/2"/>
                                          </p:val>
                                        </p:tav>
                                        <p:tav tm="100000">
                                          <p:val>
                                            <p:strVal val="#ppt_x"/>
                                          </p:val>
                                        </p:tav>
                                      </p:tavLst>
                                    </p:anim>
                                    <p:anim calcmode="lin" valueType="num">
                                      <p:cBhvr>
                                        <p:cTn id="25"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34"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1" name="文本框 33"/>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9" name="直接连接符 8"/>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27950" y="203200"/>
            <a:ext cx="1158875" cy="430213"/>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zh-CN" altLang="en-US" sz="2200" strike="noStrike" noProof="1">
                <a:latin typeface="华文行楷" panose="02010800040101010101" pitchFamily="2" charset="-122"/>
                <a:ea typeface="华文行楷" panose="02010800040101010101" pitchFamily="2" charset="-122"/>
                <a:cs typeface="+mn-cs"/>
              </a:rPr>
              <a:t>学习解读</a:t>
            </a:r>
            <a:endParaRPr lang="zh-CN" altLang="en-US" sz="2200" strike="noStrike" noProof="1">
              <a:latin typeface="华文行楷" panose="02010800040101010101" pitchFamily="2" charset="-122"/>
              <a:ea typeface="华文行楷" panose="02010800040101010101" pitchFamily="2" charset="-122"/>
            </a:endParaRPr>
          </a:p>
        </p:txBody>
      </p:sp>
      <p:grpSp>
        <p:nvGrpSpPr>
          <p:cNvPr id="25607" name="组合 13"/>
          <p:cNvGrpSpPr/>
          <p:nvPr userDrawn="1"/>
        </p:nvGrpSpPr>
        <p:grpSpPr>
          <a:xfrm>
            <a:off x="6910388" y="647700"/>
            <a:ext cx="1630362" cy="371475"/>
            <a:chOff x="7202983" y="649515"/>
            <a:chExt cx="1631152" cy="371286"/>
          </a:xfrm>
        </p:grpSpPr>
        <p:sp>
          <p:nvSpPr>
            <p:cNvPr id="15" name="矩形 14"/>
            <p:cNvSpPr/>
            <p:nvPr/>
          </p:nvSpPr>
          <p:spPr>
            <a:xfrm>
              <a:off x="720298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6" name="直接连接符 15"/>
            <p:cNvCxnSpPr/>
            <p:nvPr/>
          </p:nvCxnSpPr>
          <p:spPr>
            <a:xfrm>
              <a:off x="720298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7202973" y="835146"/>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611" name="TextBox 14"/>
            <p:cNvSpPr txBox="1"/>
            <p:nvPr/>
          </p:nvSpPr>
          <p:spPr>
            <a:xfrm>
              <a:off x="7213044" y="650492"/>
              <a:ext cx="351164"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两</a:t>
              </a:r>
            </a:p>
          </p:txBody>
        </p:sp>
        <p:sp>
          <p:nvSpPr>
            <p:cNvPr id="19" name="矩形 18"/>
            <p:cNvSpPr/>
            <p:nvPr/>
          </p:nvSpPr>
          <p:spPr>
            <a:xfrm>
              <a:off x="7622938"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7622938"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7622928" y="835146"/>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615" name="TextBox 14"/>
            <p:cNvSpPr txBox="1"/>
            <p:nvPr/>
          </p:nvSpPr>
          <p:spPr>
            <a:xfrm>
              <a:off x="7632998"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学</a:t>
              </a:r>
            </a:p>
          </p:txBody>
        </p:sp>
        <p:sp>
          <p:nvSpPr>
            <p:cNvPr id="23" name="矩形 22"/>
            <p:cNvSpPr/>
            <p:nvPr/>
          </p:nvSpPr>
          <p:spPr>
            <a:xfrm>
              <a:off x="804289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804289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8042883" y="835146"/>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619" name="TextBox 14"/>
            <p:cNvSpPr txBox="1"/>
            <p:nvPr/>
          </p:nvSpPr>
          <p:spPr>
            <a:xfrm>
              <a:off x="8052953"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一</a:t>
              </a:r>
            </a:p>
          </p:txBody>
        </p:sp>
        <p:sp>
          <p:nvSpPr>
            <p:cNvPr id="27" name="矩形 26"/>
            <p:cNvSpPr/>
            <p:nvPr/>
          </p:nvSpPr>
          <p:spPr>
            <a:xfrm>
              <a:off x="8462849"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8" name="直接连接符 27"/>
            <p:cNvCxnSpPr/>
            <p:nvPr/>
          </p:nvCxnSpPr>
          <p:spPr>
            <a:xfrm>
              <a:off x="8462849"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8462839" y="835146"/>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623" name="TextBox 14"/>
            <p:cNvSpPr txBox="1"/>
            <p:nvPr/>
          </p:nvSpPr>
          <p:spPr>
            <a:xfrm>
              <a:off x="8472909"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做</a:t>
              </a:r>
            </a:p>
          </p:txBody>
        </p:sp>
      </p:grpSp>
      <p:sp>
        <p:nvSpPr>
          <p:cNvPr id="3" name="文本占位符 2"/>
          <p:cNvSpPr>
            <a:spLocks noGrp="1"/>
          </p:cNvSpPr>
          <p:nvPr>
            <p:ph type="body" sz="quarter" idx="10"/>
          </p:nvPr>
        </p:nvSpPr>
        <p:spPr>
          <a:xfrm>
            <a:off x="539552" y="24748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1" name="组合 10"/>
          <p:cNvGrpSpPr>
            <a:grpSpLocks noChangeAspect="1"/>
          </p:cNvGrpSpPr>
          <p:nvPr/>
        </p:nvGrpSpPr>
        <p:grpSpPr>
          <a:xfrm>
            <a:off x="5645241" y="406091"/>
            <a:ext cx="1166570" cy="612000"/>
            <a:chOff x="738728" y="411510"/>
            <a:chExt cx="1928152" cy="1011538"/>
          </a:xfrm>
          <a:effectLst>
            <a:outerShdw blurRad="50800" dist="38100" dir="5400000" algn="t" rotWithShape="0">
              <a:prstClr val="black">
                <a:alpha val="40000"/>
              </a:prstClr>
            </a:outerShdw>
          </a:effectLst>
        </p:grpSpPr>
        <p:pic>
          <p:nvPicPr>
            <p:cNvPr id="12" name="Picture 2" descr="C:\Users\xb\Desktop\素材--党建\PNG--党（国）徽旗\党旗红旗\16sucai_20150709173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xb\Desktop\53bf653e36a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bldLvl="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1" name="文本框 33"/>
          <p:cNvSpPr txBox="1"/>
          <p:nvPr userDrawn="1"/>
        </p:nvSpPr>
        <p:spPr>
          <a:xfrm>
            <a:off x="26988" y="5402263"/>
            <a:ext cx="1025525" cy="369887"/>
          </a:xfrm>
          <a:prstGeom prst="rect">
            <a:avLst/>
          </a:prstGeom>
          <a:noFill/>
          <a:ln w="9525">
            <a:noFill/>
          </a:ln>
        </p:spPr>
        <p:txBody>
          <a:bodyPr anchor="t">
            <a:spAutoFit/>
          </a:bodyPr>
          <a:lstStyle/>
          <a:p>
            <a:pPr lvl="0" indent="0"/>
            <a:r>
              <a:rPr lang="zh-CN" altLang="en-US" dirty="0">
                <a:latin typeface="Calibri" panose="020F0502020204030204" pitchFamily="34" charset="0"/>
                <a:ea typeface="微软雅黑" panose="020B0503020204020204" pitchFamily="34" charset="-122"/>
              </a:rPr>
              <a:t>延时符</a:t>
            </a:r>
          </a:p>
        </p:txBody>
      </p:sp>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114800"/>
            <a:ext cx="9144000"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9" name="直接连接符 8"/>
          <p:cNvCxnSpPr/>
          <p:nvPr/>
        </p:nvCxnSpPr>
        <p:spPr>
          <a:xfrm flipV="1">
            <a:off x="0" y="884238"/>
            <a:ext cx="5148263" cy="1588"/>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27950" y="203200"/>
            <a:ext cx="1158875" cy="430213"/>
          </a:xfrm>
          <a:prstGeom prst="rect">
            <a:avLst/>
          </a:prstGeom>
          <a:noFill/>
          <a:effectLst>
            <a:outerShdw blurRad="50800" dist="38100" dir="5400000" algn="t" rotWithShape="0">
              <a:prstClr val="black">
                <a:alpha val="40000"/>
              </a:prstClr>
            </a:outerShdw>
          </a:effectLst>
        </p:spPr>
        <p:txBody>
          <a:bodyPr wrap="none" rtlCol="0">
            <a:spAutoFit/>
          </a:bodyPr>
          <a:lstStyle/>
          <a:p>
            <a:pPr lvl="0" indent="0" defTabSz="914400" fontAlgn="base"/>
            <a:r>
              <a:rPr lang="zh-CN" altLang="en-US" sz="2200" strike="noStrike" noProof="1">
                <a:latin typeface="华文行楷" panose="02010800040101010101" pitchFamily="2" charset="-122"/>
                <a:ea typeface="华文行楷" panose="02010800040101010101" pitchFamily="2" charset="-122"/>
                <a:cs typeface="+mn-cs"/>
              </a:rPr>
              <a:t>学习解读</a:t>
            </a:r>
            <a:endParaRPr lang="zh-CN" altLang="en-US" sz="2200" strike="noStrike" noProof="1">
              <a:latin typeface="华文行楷" panose="02010800040101010101" pitchFamily="2" charset="-122"/>
              <a:ea typeface="华文行楷" panose="02010800040101010101" pitchFamily="2" charset="-122"/>
            </a:endParaRPr>
          </a:p>
        </p:txBody>
      </p:sp>
      <p:grpSp>
        <p:nvGrpSpPr>
          <p:cNvPr id="25607" name="组合 13"/>
          <p:cNvGrpSpPr/>
          <p:nvPr userDrawn="1"/>
        </p:nvGrpSpPr>
        <p:grpSpPr>
          <a:xfrm>
            <a:off x="6910388" y="647700"/>
            <a:ext cx="1630362" cy="371475"/>
            <a:chOff x="7202983" y="649515"/>
            <a:chExt cx="1631152" cy="371286"/>
          </a:xfrm>
        </p:grpSpPr>
        <p:sp>
          <p:nvSpPr>
            <p:cNvPr id="15" name="矩形 14"/>
            <p:cNvSpPr/>
            <p:nvPr/>
          </p:nvSpPr>
          <p:spPr>
            <a:xfrm>
              <a:off x="720298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6" name="直接连接符 15"/>
            <p:cNvCxnSpPr/>
            <p:nvPr/>
          </p:nvCxnSpPr>
          <p:spPr>
            <a:xfrm>
              <a:off x="720298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7202973" y="835146"/>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611" name="TextBox 14"/>
            <p:cNvSpPr txBox="1"/>
            <p:nvPr/>
          </p:nvSpPr>
          <p:spPr>
            <a:xfrm>
              <a:off x="7213044" y="650492"/>
              <a:ext cx="351164"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两</a:t>
              </a:r>
            </a:p>
          </p:txBody>
        </p:sp>
        <p:sp>
          <p:nvSpPr>
            <p:cNvPr id="19" name="矩形 18"/>
            <p:cNvSpPr/>
            <p:nvPr/>
          </p:nvSpPr>
          <p:spPr>
            <a:xfrm>
              <a:off x="7622938"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0" name="直接连接符 19"/>
            <p:cNvCxnSpPr/>
            <p:nvPr/>
          </p:nvCxnSpPr>
          <p:spPr>
            <a:xfrm>
              <a:off x="7622938"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7622928" y="835146"/>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615" name="TextBox 14"/>
            <p:cNvSpPr txBox="1"/>
            <p:nvPr/>
          </p:nvSpPr>
          <p:spPr>
            <a:xfrm>
              <a:off x="7632998"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学</a:t>
              </a:r>
            </a:p>
          </p:txBody>
        </p:sp>
        <p:sp>
          <p:nvSpPr>
            <p:cNvPr id="23" name="矩形 22"/>
            <p:cNvSpPr/>
            <p:nvPr/>
          </p:nvSpPr>
          <p:spPr>
            <a:xfrm>
              <a:off x="8042893"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4" name="直接连接符 23"/>
            <p:cNvCxnSpPr/>
            <p:nvPr/>
          </p:nvCxnSpPr>
          <p:spPr>
            <a:xfrm>
              <a:off x="8042893"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8042883" y="835146"/>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619" name="TextBox 14"/>
            <p:cNvSpPr txBox="1"/>
            <p:nvPr/>
          </p:nvSpPr>
          <p:spPr>
            <a:xfrm>
              <a:off x="8052953"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一</a:t>
              </a:r>
            </a:p>
          </p:txBody>
        </p:sp>
        <p:sp>
          <p:nvSpPr>
            <p:cNvPr id="27" name="矩形 26"/>
            <p:cNvSpPr/>
            <p:nvPr/>
          </p:nvSpPr>
          <p:spPr>
            <a:xfrm>
              <a:off x="8462849" y="649516"/>
              <a:ext cx="371286" cy="371285"/>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solidFill>
                <a:effectLst/>
                <a:uLnTx/>
                <a:uFillTx/>
                <a:latin typeface="+mn-lt"/>
                <a:ea typeface="+mn-ea"/>
                <a:cs typeface="+mn-cs"/>
              </a:endParaRPr>
            </a:p>
          </p:txBody>
        </p:sp>
        <p:cxnSp>
          <p:nvCxnSpPr>
            <p:cNvPr id="28" name="直接连接符 27"/>
            <p:cNvCxnSpPr/>
            <p:nvPr/>
          </p:nvCxnSpPr>
          <p:spPr>
            <a:xfrm>
              <a:off x="8462849" y="835158"/>
              <a:ext cx="371286"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8462839" y="835146"/>
              <a:ext cx="371285" cy="0"/>
            </a:xfrm>
            <a:prstGeom prst="line">
              <a:avLst/>
            </a:prstGeom>
            <a:ln w="63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623" name="TextBox 14"/>
            <p:cNvSpPr txBox="1"/>
            <p:nvPr/>
          </p:nvSpPr>
          <p:spPr>
            <a:xfrm>
              <a:off x="8472909" y="650492"/>
              <a:ext cx="351165" cy="369332"/>
            </a:xfrm>
            <a:prstGeom prst="rect">
              <a:avLst/>
            </a:prstGeom>
            <a:noFill/>
            <a:ln w="9525">
              <a:noFill/>
            </a:ln>
          </p:spPr>
          <p:txBody>
            <a:bodyPr anchor="t">
              <a:spAutoFit/>
            </a:bodyPr>
            <a:lstStyle/>
            <a:p>
              <a:pPr lvl="0" indent="0" algn="ctr"/>
              <a:r>
                <a:rPr lang="zh-CN" altLang="en-US" b="1" dirty="0">
                  <a:solidFill>
                    <a:schemeClr val="accent1"/>
                  </a:solidFill>
                  <a:latin typeface="微软雅黑" panose="020B0503020204020204" pitchFamily="34" charset="-122"/>
                  <a:ea typeface="微软雅黑" panose="020B0503020204020204" pitchFamily="34" charset="-122"/>
                </a:rPr>
                <a:t>做</a:t>
              </a:r>
            </a:p>
          </p:txBody>
        </p:sp>
      </p:grpSp>
      <p:sp>
        <p:nvSpPr>
          <p:cNvPr id="3" name="文本占位符 2"/>
          <p:cNvSpPr>
            <a:spLocks noGrp="1"/>
          </p:cNvSpPr>
          <p:nvPr>
            <p:ph type="body" sz="quarter" idx="10"/>
          </p:nvPr>
        </p:nvSpPr>
        <p:spPr>
          <a:xfrm>
            <a:off x="539552" y="247482"/>
            <a:ext cx="3600450" cy="431800"/>
          </a:xfrm>
        </p:spPr>
        <p:txBody>
          <a:bodyPr>
            <a:normAutofit/>
          </a:bodyPr>
          <a:lstStyle>
            <a:lvl1pPr marL="0" indent="0">
              <a:buNone/>
              <a:defRPr sz="2000" b="1"/>
            </a:lvl1pPr>
          </a:lstStyle>
          <a:p>
            <a:pPr lvl="0" fontAlgn="auto"/>
            <a:r>
              <a:rPr lang="zh-CN" altLang="en-US" strike="noStrike" noProof="1" smtClean="0"/>
              <a:t>单击此处编辑母版文本样式</a:t>
            </a:r>
          </a:p>
        </p:txBody>
      </p:sp>
      <p:grpSp>
        <p:nvGrpSpPr>
          <p:cNvPr id="11" name="组合 10"/>
          <p:cNvGrpSpPr>
            <a:grpSpLocks noChangeAspect="1"/>
          </p:cNvGrpSpPr>
          <p:nvPr/>
        </p:nvGrpSpPr>
        <p:grpSpPr>
          <a:xfrm>
            <a:off x="5645241" y="406091"/>
            <a:ext cx="1166570" cy="612000"/>
            <a:chOff x="738728" y="411510"/>
            <a:chExt cx="1928152" cy="1011538"/>
          </a:xfrm>
          <a:effectLst>
            <a:outerShdw blurRad="50800" dist="38100" dir="5400000" algn="t" rotWithShape="0">
              <a:prstClr val="black">
                <a:alpha val="40000"/>
              </a:prstClr>
            </a:outerShdw>
          </a:effectLst>
        </p:grpSpPr>
        <p:pic>
          <p:nvPicPr>
            <p:cNvPr id="12" name="Picture 2" descr="C:\Users\xb\Desktop\素材--党建\PNG--党（国）徽旗\党旗红旗\16sucai_20150709173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600" y="478700"/>
              <a:ext cx="1800280" cy="9443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xb\Desktop\53bf653e36a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日期占位符 1"/>
          <p:cNvSpPr>
            <a:spLocks noGrp="1"/>
          </p:cNvSpPr>
          <p:nvPr>
            <p:ph type="dt" sz="half" idx="11"/>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页脚占位符 3"/>
          <p:cNvSpPr>
            <a:spLocks noGrp="1"/>
          </p:cNvSpPr>
          <p:nvPr>
            <p:ph type="ftr" sz="quarter" idx="12"/>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5" name="灯片编号占位符 4"/>
          <p:cNvSpPr>
            <a:spLocks noGrp="1"/>
          </p:cNvSpPr>
          <p:nvPr>
            <p:ph type="sldNum" sz="quarter" idx="13"/>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084638"/>
            <a:ext cx="9144000" cy="1027113"/>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Picture 2" descr="G:\2016我图\两会\ooopic_10194892_b0c64675b11c678cafbc\001.png"/>
          <p:cNvPicPr>
            <a:picLocks noChangeAspect="1" noChangeArrowheads="1"/>
          </p:cNvPicPr>
          <p:nvPr/>
        </p:nvPicPr>
        <p:blipFill>
          <a:blip r:embed="rId2"/>
          <a:srcRect/>
          <a:stretch>
            <a:fillRect/>
          </a:stretch>
        </p:blipFill>
        <p:spPr bwMode="auto">
          <a:xfrm>
            <a:off x="0" y="4084638"/>
            <a:ext cx="9144000" cy="1027113"/>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a:xfrm>
            <a:off x="457200" y="4767263"/>
            <a:ext cx="2133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3" name="页脚占位符 2"/>
          <p:cNvSpPr>
            <a:spLocks noGrp="1"/>
          </p:cNvSpPr>
          <p:nvPr>
            <p:ph type="ftr" sz="quarter" idx="11"/>
          </p:nvPr>
        </p:nvSpPr>
        <p:spPr>
          <a:xfrm>
            <a:off x="3124200" y="4767263"/>
            <a:ext cx="2895600" cy="274638"/>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strike="noStrike" kern="1200" cap="none" spc="0" normalizeH="0" baseline="0" noProof="0">
              <a:latin typeface="+mn-lt"/>
              <a:ea typeface="+mn-ea"/>
              <a:cs typeface="+mn-cs"/>
            </a:endParaRPr>
          </a:p>
        </p:txBody>
      </p:sp>
      <p:sp>
        <p:nvSpPr>
          <p:cNvPr id="4" name="灯片编号占位符 3"/>
          <p:cNvSpPr>
            <a:spLocks noGrp="1"/>
          </p:cNvSpPr>
          <p:nvPr>
            <p:ph type="sldNum" sz="quarter" idx="12"/>
          </p:nvPr>
        </p:nvSpPr>
        <p:spPr>
          <a:xfrm>
            <a:off x="6553200" y="4767263"/>
            <a:ext cx="2133600" cy="274638"/>
          </a:xfrm>
          <a:prstGeom prst="rect">
            <a:avLst/>
          </a:prstGeom>
        </p:spPr>
        <p:txBody>
          <a:bodyPr vert="horz" lIns="91440" tIns="45720" rIns="91440" bIns="45720" rtlCol="0" anchor="ctr"/>
          <a:lstStyle/>
          <a:p>
            <a:pPr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10" Type="http://schemas.openxmlformats.org/officeDocument/2006/relationships/theme" Target="../theme/theme8.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2051" name="文本占位符 2"/>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slow">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3075" name="文本占位符 2"/>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ransition spd="slow">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4099" name="文本占位符 2"/>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6147" name="文本占位符 2"/>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ransition spd="slow">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7171" name="文本占位符 2"/>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9219" name="文本占位符 2"/>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slow">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lvl="0" algn="r" fontAlgn="base"/>
            <a:fld id="{9A0DB2DC-4C9A-4742-B13C-FB6460FD3503}" type="slidenum">
              <a:rPr lang="zh-CN" altLang="en-US" sz="1200" strike="noStrike" noProof="1" dirty="0">
                <a:solidFill>
                  <a:srgbClr val="898989"/>
                </a:solidFill>
                <a:latin typeface="Calibri" panose="020F0502020204030204" pitchFamily="34" charset="0"/>
                <a:ea typeface="微软雅黑" panose="020B0503020204020204" pitchFamily="34" charset="-122"/>
                <a:cs typeface="+mn-ea"/>
              </a:rPr>
              <a:t>‹#›</a:t>
            </a:fld>
            <a:endParaRPr lang="zh-CN" altLang="en-US"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Lst>
  <p:transition spd="slow">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4" descr="G:\2016我图\两会\ooopic_10194892_b0c64675b11c678cafbc\005.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356" y="394880"/>
            <a:ext cx="9329357" cy="4428000"/>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13" name="Picture 6" descr="G:\2016我图\两会\ooopic_10194892_b0c64675b11c678cafbc\004.png"/>
          <p:cNvPicPr>
            <a:picLocks noChangeAspect="1"/>
          </p:cNvPicPr>
          <p:nvPr/>
        </p:nvPicPr>
        <p:blipFill>
          <a:blip r:embed="rId4"/>
          <a:stretch>
            <a:fillRect/>
          </a:stretch>
        </p:blipFill>
        <p:spPr>
          <a:xfrm>
            <a:off x="-36512" y="3175"/>
            <a:ext cx="2906712" cy="1792288"/>
          </a:xfrm>
          <a:prstGeom prst="rect">
            <a:avLst/>
          </a:prstGeom>
          <a:noFill/>
          <a:ln w="9525">
            <a:noFill/>
          </a:ln>
        </p:spPr>
      </p:pic>
      <p:pic>
        <p:nvPicPr>
          <p:cNvPr id="1026" name="Picture 2" descr="G:\2016我图\两会\ooopic_10194892_b0c64675b11c678cafbc\001.png"/>
          <p:cNvPicPr>
            <a:picLocks noChangeAspect="1" noChangeArrowheads="1"/>
          </p:cNvPicPr>
          <p:nvPr/>
        </p:nvPicPr>
        <p:blipFill>
          <a:blip r:embed="rId5"/>
          <a:srcRect/>
          <a:stretch>
            <a:fillRect/>
          </a:stretch>
        </p:blipFill>
        <p:spPr bwMode="auto">
          <a:xfrm>
            <a:off x="-60325" y="4114800"/>
            <a:ext cx="9255125"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3" descr="C:\Users\xb\Desktop\53bf653e36a06.png"/>
          <p:cNvPicPr>
            <a:picLocks noChangeAspect="1"/>
          </p:cNvPicPr>
          <p:nvPr/>
        </p:nvPicPr>
        <p:blipFill>
          <a:blip r:embed="rId6"/>
          <a:stretch>
            <a:fillRect/>
          </a:stretch>
        </p:blipFill>
        <p:spPr>
          <a:xfrm>
            <a:off x="1419225" y="574675"/>
            <a:ext cx="835025" cy="739775"/>
          </a:xfrm>
          <a:prstGeom prst="rect">
            <a:avLst/>
          </a:prstGeom>
          <a:noFill/>
          <a:ln w="9525">
            <a:noFill/>
          </a:ln>
        </p:spPr>
      </p:pic>
      <p:sp>
        <p:nvSpPr>
          <p:cNvPr id="21" name="TextBox 20"/>
          <p:cNvSpPr txBox="1"/>
          <p:nvPr/>
        </p:nvSpPr>
        <p:spPr>
          <a:xfrm>
            <a:off x="1403736" y="1854464"/>
            <a:ext cx="7591425" cy="733534"/>
          </a:xfrm>
          <a:prstGeom prst="rect">
            <a:avLst/>
          </a:prstGeom>
          <a:noFill/>
          <a:effectLst>
            <a:outerShdw blurRad="50800" dist="38100" dir="2700000" algn="tl" rotWithShape="0">
              <a:prstClr val="black">
                <a:alpha val="40000"/>
              </a:prstClr>
            </a:outerShdw>
          </a:effectLst>
        </p:spPr>
        <p:txBody>
          <a:bodyPr wrap="square" rtlCol="0">
            <a:spAutoFit/>
          </a:bodyPr>
          <a:lstStyle/>
          <a:p>
            <a:pPr marR="0" algn="ctr" defTabSz="914400" fontAlgn="auto">
              <a:lnSpc>
                <a:spcPts val="5040"/>
              </a:lnSpc>
              <a:spcBef>
                <a:spcPts val="0"/>
              </a:spcBef>
              <a:spcAft>
                <a:spcPts val="0"/>
              </a:spcAft>
              <a:buClrTx/>
              <a:buSzTx/>
              <a:buFontTx/>
              <a:buNone/>
              <a:defRPr/>
            </a:pPr>
            <a:r>
              <a:rPr kumimoji="0" lang="zh-CN" altLang="en-US" sz="3200" b="1" kern="1200" cap="none" spc="0" normalizeH="0" baseline="0" noProof="0" dirty="0" smtClean="0">
                <a:solidFill>
                  <a:srgbClr val="C00000"/>
                </a:solidFill>
                <a:latin typeface="微软雅黑" panose="020B0503020204020204" pitchFamily="34" charset="-122"/>
                <a:ea typeface="微软雅黑" panose="020B0503020204020204" pitchFamily="34" charset="-122"/>
                <a:cs typeface="+mn-cs"/>
              </a:rPr>
              <a:t>深入学习习近平</a:t>
            </a:r>
            <a:r>
              <a:rPr lang="zh-CN" altLang="en-US" sz="3200" b="1" dirty="0" smtClean="0">
                <a:solidFill>
                  <a:srgbClr val="C00000"/>
                </a:solidFill>
                <a:latin typeface="微软雅黑" panose="020B0503020204020204" pitchFamily="34" charset="-122"/>
              </a:rPr>
              <a:t>关于教育的重要论述</a:t>
            </a:r>
            <a:endParaRPr kumimoji="0" lang="en-US" altLang="zh-CN" sz="3200" b="1" kern="1200" cap="none" spc="0" normalizeH="0" baseline="0" noProof="0" dirty="0" smtClean="0">
              <a:solidFill>
                <a:srgbClr val="C00000"/>
              </a:solidFill>
              <a:latin typeface="微软雅黑" panose="020B0503020204020204" pitchFamily="34" charset="-122"/>
              <a:ea typeface="微软雅黑" panose="020B0503020204020204" pitchFamily="34" charset="-122"/>
              <a:cs typeface="+mn-cs"/>
            </a:endParaRPr>
          </a:p>
        </p:txBody>
      </p:sp>
      <p:pic>
        <p:nvPicPr>
          <p:cNvPr id="174087" name="Picture 348" descr="主席v"/>
          <p:cNvPicPr>
            <a:picLocks noChangeAspect="1"/>
          </p:cNvPicPr>
          <p:nvPr/>
        </p:nvPicPr>
        <p:blipFill>
          <a:blip r:embed="rId7"/>
          <a:stretch>
            <a:fillRect/>
          </a:stretch>
        </p:blipFill>
        <p:spPr>
          <a:xfrm>
            <a:off x="65088" y="1795463"/>
            <a:ext cx="2314575" cy="2971800"/>
          </a:xfrm>
          <a:prstGeom prst="rect">
            <a:avLst/>
          </a:prstGeom>
          <a:noFill/>
          <a:ln w="9525">
            <a:noFill/>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占位符 1"/>
          <p:cNvSpPr>
            <a:spLocks noGrp="1"/>
          </p:cNvSpPr>
          <p:nvPr>
            <p:ph type="body" sz="quarter" idx="10"/>
          </p:nvPr>
        </p:nvSpPr>
        <p:spPr>
          <a:ln>
            <a:miter/>
          </a:ln>
        </p:spPr>
        <p:txBody>
          <a:bodyPr vert="horz" wrap="square" lIns="91440" tIns="45720" rIns="91440" bIns="45720" anchor="t">
            <a:normAutofit/>
          </a:bodyPr>
          <a:lstStyle/>
          <a:p>
            <a:pPr defTabSz="914400" fontAlgn="auto">
              <a:buFont typeface="Arial" panose="020B0604020202020204" pitchFamily="34" charset="0"/>
              <a:buNone/>
            </a:pPr>
            <a:r>
              <a:rPr lang="en-US" strike="noStrike" noProof="0" dirty="0" smtClean="0">
                <a:ln>
                  <a:noFill/>
                </a:ln>
                <a:solidFill>
                  <a:schemeClr val="accent1"/>
                </a:solidFill>
                <a:effectLst/>
                <a:uLnTx/>
                <a:uFillTx/>
                <a:latin typeface="+mj-ea"/>
                <a:ea typeface="+mj-ea"/>
                <a:sym typeface="+mn-ea"/>
              </a:rPr>
              <a:t>01.</a:t>
            </a:r>
            <a:r>
              <a:rPr lang="zh-CN" altLang="en-US" dirty="0">
                <a:solidFill>
                  <a:schemeClr val="accent1"/>
                </a:solidFill>
                <a:latin typeface="+mj-ea"/>
                <a:ea typeface="+mj-ea"/>
                <a:sym typeface="+mn-ea"/>
              </a:rPr>
              <a:t>总论</a:t>
            </a:r>
            <a:endParaRPr lang="zh-CN" altLang="en-US" strike="noStrike" kern="1200" noProof="1">
              <a:solidFill>
                <a:schemeClr val="accent1"/>
              </a:solidFill>
              <a:latin typeface="+mn-lt"/>
              <a:ea typeface="+mn-ea"/>
              <a:cs typeface="+mn-cs"/>
            </a:endParaRPr>
          </a:p>
        </p:txBody>
      </p:sp>
      <p:sp>
        <p:nvSpPr>
          <p:cNvPr id="160" name="矩形 159"/>
          <p:cNvSpPr/>
          <p:nvPr/>
        </p:nvSpPr>
        <p:spPr>
          <a:xfrm>
            <a:off x="401754" y="1563666"/>
            <a:ext cx="8058570" cy="3024251"/>
          </a:xfrm>
          <a:prstGeom prst="rect">
            <a:avLst/>
          </a:prstGeom>
          <a:solidFill>
            <a:schemeClr val="accent5"/>
          </a:solidFill>
          <a:ln w="19050" cap="flat" cmpd="sng" algn="ctr">
            <a:solidFill>
              <a:srgbClr val="9B0D1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fontAlgn="auto">
              <a:lnSpc>
                <a:spcPct val="150000"/>
              </a:lnSpc>
              <a:spcBef>
                <a:spcPts val="0"/>
              </a:spcBef>
              <a:spcAft>
                <a:spcPts val="0"/>
              </a:spcAft>
              <a:buClr>
                <a:srgbClr val="C00000"/>
              </a:buClr>
              <a:buSzTx/>
              <a:buFont typeface="Wingdings" panose="05000000000000000000" charset="0"/>
              <a:buChar char="Ø"/>
              <a:defRPr/>
            </a:pPr>
            <a:r>
              <a:rPr lang="zh-CN" altLang="en-US" dirty="0">
                <a:solidFill>
                  <a:schemeClr val="tx1"/>
                </a:solidFill>
                <a:latin typeface="黑体" panose="02010609060101010101" charset="-122"/>
                <a:ea typeface="黑体" panose="02010609060101010101" charset="-122"/>
              </a:rPr>
              <a:t>第</a:t>
            </a:r>
            <a:r>
              <a:rPr lang="zh-CN" altLang="en-US" dirty="0" smtClean="0">
                <a:solidFill>
                  <a:schemeClr val="tx1"/>
                </a:solidFill>
                <a:latin typeface="黑体" panose="02010609060101010101" charset="-122"/>
                <a:ea typeface="黑体" panose="02010609060101010101" charset="-122"/>
              </a:rPr>
              <a:t>一部分，总论，内容为习近平总书记关于教育的重要论述指引中国教育前进方向。</a:t>
            </a:r>
            <a:endParaRPr kumimoji="0" lang="en-US" altLang="zh-CN"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endParaRPr>
          </a:p>
          <a:p>
            <a:pPr marL="285750" marR="0" lvl="0" indent="-285750" algn="just" defTabSz="914400" rtl="0" fontAlgn="auto">
              <a:lnSpc>
                <a:spcPct val="150000"/>
              </a:lnSpc>
              <a:spcBef>
                <a:spcPts val="0"/>
              </a:spcBef>
              <a:spcAft>
                <a:spcPts val="0"/>
              </a:spcAft>
              <a:buClr>
                <a:srgbClr val="C00000"/>
              </a:buClr>
              <a:buSzTx/>
              <a:buFont typeface="Wingdings" panose="05000000000000000000" charset="0"/>
              <a:buChar char="Ø"/>
              <a:defRPr/>
            </a:pPr>
            <a:r>
              <a:rPr lang="zh-CN" altLang="en-US" dirty="0" smtClean="0">
                <a:solidFill>
                  <a:schemeClr val="tx1"/>
                </a:solidFill>
                <a:latin typeface="黑体" panose="02010609060101010101" charset="-122"/>
                <a:ea typeface="黑体" panose="02010609060101010101" charset="-122"/>
                <a:sym typeface="+mn-ea"/>
              </a:rPr>
              <a:t>第二部分，核心内涵，即“九个坚持”，内容包括第一至九章。</a:t>
            </a:r>
            <a:endParaRPr kumimoji="0" lang="en-US" altLang="zh-CN"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endParaRPr>
          </a:p>
          <a:p>
            <a:pPr marL="285750" marR="0" lvl="0" indent="-285750" algn="just" defTabSz="914400" rtl="0" fontAlgn="auto">
              <a:lnSpc>
                <a:spcPct val="150000"/>
              </a:lnSpc>
              <a:spcBef>
                <a:spcPts val="0"/>
              </a:spcBef>
              <a:spcAft>
                <a:spcPts val="0"/>
              </a:spcAft>
              <a:buClr>
                <a:srgbClr val="C00000"/>
              </a:buClr>
              <a:buSzTx/>
              <a:buFont typeface="Wingdings" panose="05000000000000000000" charset="0"/>
              <a:buChar char="Ø"/>
              <a:defRPr/>
            </a:pPr>
            <a:r>
              <a:rPr lang="zh-CN" altLang="en-US" dirty="0" smtClean="0">
                <a:solidFill>
                  <a:schemeClr val="tx1"/>
                </a:solidFill>
                <a:latin typeface="黑体" panose="02010609060101010101" charset="-122"/>
                <a:ea typeface="黑体" panose="02010609060101010101" charset="-122"/>
              </a:rPr>
              <a:t>第三部分，总战略和目标任务，内容包括第十至十四章。</a:t>
            </a:r>
            <a:endParaRPr kumimoji="0" lang="en-US" altLang="zh-CN"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endParaRPr>
          </a:p>
          <a:p>
            <a:pPr marL="285750" marR="0" lvl="0" indent="-285750" algn="just" defTabSz="914400" rtl="0" fontAlgn="auto">
              <a:lnSpc>
                <a:spcPct val="150000"/>
              </a:lnSpc>
              <a:spcBef>
                <a:spcPts val="0"/>
              </a:spcBef>
              <a:spcAft>
                <a:spcPts val="0"/>
              </a:spcAft>
              <a:buClr>
                <a:srgbClr val="C00000"/>
              </a:buClr>
              <a:buSzTx/>
              <a:buFont typeface="Wingdings" panose="05000000000000000000" charset="0"/>
              <a:buChar char="Ø"/>
              <a:defRPr/>
            </a:pPr>
            <a:r>
              <a:rPr lang="zh-CN" altLang="en-US" dirty="0" smtClean="0">
                <a:solidFill>
                  <a:schemeClr val="tx1"/>
                </a:solidFill>
                <a:latin typeface="黑体" panose="02010609060101010101" charset="-122"/>
                <a:ea typeface="黑体" panose="02010609060101010101" charset="-122"/>
              </a:rPr>
              <a:t>第四部分，与立德树人根本任务相关的重要内容，包括第十五、十六章。</a:t>
            </a:r>
            <a:endParaRPr kumimoji="0" lang="en-US" altLang="zh-CN"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endParaRPr>
          </a:p>
          <a:p>
            <a:pPr marL="285750" marR="0" lvl="0" indent="-285750" algn="just" defTabSz="914400" rtl="0" fontAlgn="auto">
              <a:lnSpc>
                <a:spcPct val="150000"/>
              </a:lnSpc>
              <a:spcBef>
                <a:spcPts val="0"/>
              </a:spcBef>
              <a:spcAft>
                <a:spcPts val="0"/>
              </a:spcAft>
              <a:buClr>
                <a:srgbClr val="C00000"/>
              </a:buClr>
              <a:buSzTx/>
              <a:buFont typeface="Wingdings" panose="05000000000000000000" charset="0"/>
              <a:buChar char="Ø"/>
              <a:defRPr/>
            </a:pPr>
            <a:r>
              <a:rPr lang="zh-CN" altLang="en-US" dirty="0" smtClean="0">
                <a:solidFill>
                  <a:schemeClr val="tx1"/>
                </a:solidFill>
                <a:latin typeface="黑体" panose="02010609060101010101" charset="-122"/>
                <a:ea typeface="黑体" panose="02010609060101010101" charset="-122"/>
              </a:rPr>
              <a:t>第五部分，对外开放，内容为第十七章。</a:t>
            </a:r>
            <a:endParaRPr kumimoji="0" lang="en-US" altLang="zh-CN"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endParaRPr>
          </a:p>
        </p:txBody>
      </p:sp>
      <p:sp>
        <p:nvSpPr>
          <p:cNvPr id="3" name="文本框 2"/>
          <p:cNvSpPr txBox="1"/>
          <p:nvPr/>
        </p:nvSpPr>
        <p:spPr>
          <a:xfrm>
            <a:off x="3059874" y="1053195"/>
            <a:ext cx="4353560" cy="368300"/>
          </a:xfrm>
          <a:prstGeom prst="rect">
            <a:avLst/>
          </a:prstGeom>
          <a:noFill/>
        </p:spPr>
        <p:txBody>
          <a:bodyPr wrap="square" rtlCol="0">
            <a:spAutoFit/>
          </a:bodyPr>
          <a:lstStyle/>
          <a:p>
            <a:r>
              <a:rPr lang="zh-CN" altLang="en-US" dirty="0"/>
              <a:t>五</a:t>
            </a:r>
            <a:r>
              <a:rPr lang="zh-CN" altLang="en-US" dirty="0" smtClean="0"/>
              <a:t>大部分、十八个专题</a:t>
            </a:r>
            <a:endParaRPr lang="zh-CN" altLang="en-US"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占位符 1"/>
          <p:cNvSpPr>
            <a:spLocks noGrp="1"/>
          </p:cNvSpPr>
          <p:nvPr>
            <p:ph type="body" sz="quarter" idx="10"/>
          </p:nvPr>
        </p:nvSpPr>
        <p:spPr>
          <a:ln>
            <a:miter/>
          </a:ln>
        </p:spPr>
        <p:txBody>
          <a:bodyPr vert="horz" wrap="square" lIns="91440" tIns="45720" rIns="91440" bIns="45720" anchor="t">
            <a:normAutofit/>
          </a:bodyPr>
          <a:lstStyle/>
          <a:p>
            <a:pPr algn="l" defTabSz="914400" fontAlgn="auto">
              <a:buFont typeface="Arial" panose="020B0604020202020204" pitchFamily="34" charset="0"/>
              <a:buNone/>
            </a:pPr>
            <a:r>
              <a:rPr lang="en-US" strike="noStrike" noProof="0" dirty="0" smtClean="0">
                <a:ln>
                  <a:noFill/>
                </a:ln>
                <a:solidFill>
                  <a:schemeClr val="accent1"/>
                </a:solidFill>
                <a:effectLst/>
                <a:uLnTx/>
                <a:uFillTx/>
                <a:latin typeface="+mj-ea"/>
                <a:ea typeface="+mj-ea"/>
                <a:sym typeface="+mn-ea"/>
              </a:rPr>
              <a:t>01.</a:t>
            </a:r>
            <a:r>
              <a:rPr lang="zh-CN" altLang="en-US" noProof="1">
                <a:solidFill>
                  <a:schemeClr val="accent1"/>
                </a:solidFill>
                <a:latin typeface="Calibri" panose="020F0502020204030204" pitchFamily="34" charset="0"/>
                <a:ea typeface="微软雅黑" panose="020B0503020204020204" pitchFamily="34" charset="-122"/>
                <a:sym typeface="+mn-ea"/>
              </a:rPr>
              <a:t>总论</a:t>
            </a:r>
            <a:endParaRPr lang="en-US" altLang="zh-CN" strike="noStrike" kern="1200" noProof="1">
              <a:solidFill>
                <a:schemeClr val="accent1"/>
              </a:solidFill>
              <a:latin typeface="+mn-lt"/>
              <a:ea typeface="+mn-ea"/>
              <a:cs typeface="+mn-cs"/>
            </a:endParaRPr>
          </a:p>
        </p:txBody>
      </p:sp>
      <p:grpSp>
        <p:nvGrpSpPr>
          <p:cNvPr id="121859" name="组合 1"/>
          <p:cNvGrpSpPr/>
          <p:nvPr/>
        </p:nvGrpSpPr>
        <p:grpSpPr>
          <a:xfrm>
            <a:off x="91440" y="1537335"/>
            <a:ext cx="4384040" cy="3381112"/>
            <a:chOff x="623" y="3167"/>
            <a:chExt cx="6318" cy="3266"/>
          </a:xfrm>
        </p:grpSpPr>
        <p:sp>
          <p:nvSpPr>
            <p:cNvPr id="39" name="矩形 38"/>
            <p:cNvSpPr/>
            <p:nvPr/>
          </p:nvSpPr>
          <p:spPr>
            <a:xfrm>
              <a:off x="623" y="3167"/>
              <a:ext cx="6318" cy="309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260101" name="矩形 34"/>
            <p:cNvSpPr/>
            <p:nvPr/>
          </p:nvSpPr>
          <p:spPr>
            <a:xfrm>
              <a:off x="865" y="3401"/>
              <a:ext cx="5996" cy="3032"/>
            </a:xfrm>
            <a:prstGeom prst="rect">
              <a:avLst/>
            </a:prstGeom>
            <a:noFill/>
            <a:ln w="9525">
              <a:noFill/>
            </a:ln>
          </p:spPr>
          <p:txBody>
            <a:bodyPr wrap="square" anchor="t">
              <a:spAutoFit/>
            </a:bodyPr>
            <a:lstStyle/>
            <a:p>
              <a:pPr algn="just" fontAlgn="base"/>
              <a:r>
                <a:rPr lang="zh-CN" altLang="en-US" noProof="1" smtClean="0">
                  <a:latin typeface="+mn-ea"/>
                  <a:ea typeface="+mn-ea"/>
                </a:rPr>
                <a:t>教育本质</a:t>
              </a:r>
              <a:r>
                <a:rPr lang="zh-CN" altLang="en-US" noProof="1">
                  <a:latin typeface="+mn-ea"/>
                  <a:ea typeface="+mn-ea"/>
                </a:rPr>
                <a:t>：</a:t>
              </a:r>
              <a:r>
                <a:rPr lang="zh-CN" altLang="en-US" noProof="1" smtClean="0">
                  <a:latin typeface="+mn-ea"/>
                  <a:ea typeface="+mn-ea"/>
                </a:rPr>
                <a:t>教育决定着人类的未来</a:t>
              </a:r>
              <a:endParaRPr lang="en-US" altLang="zh-CN" noProof="1" smtClean="0">
                <a:latin typeface="+mn-ea"/>
                <a:ea typeface="+mn-ea"/>
              </a:endParaRPr>
            </a:p>
            <a:p>
              <a:pPr algn="just" fontAlgn="base"/>
              <a:r>
                <a:rPr lang="zh-CN" altLang="en-US" strike="noStrike" noProof="1" smtClean="0">
                  <a:solidFill>
                    <a:schemeClr val="tx1"/>
                  </a:solidFill>
                  <a:uFillTx/>
                  <a:latin typeface="+mn-ea"/>
                  <a:ea typeface="+mn-ea"/>
                </a:rPr>
                <a:t>教育战略</a:t>
              </a:r>
              <a:r>
                <a:rPr lang="zh-CN" altLang="en-US" noProof="1" smtClean="0">
                  <a:latin typeface="+mn-ea"/>
                  <a:ea typeface="+mn-ea"/>
                </a:rPr>
                <a:t>：</a:t>
              </a:r>
              <a:r>
                <a:rPr lang="zh-CN" altLang="en-US" strike="noStrike" noProof="1" smtClean="0">
                  <a:solidFill>
                    <a:schemeClr val="tx1"/>
                  </a:solidFill>
                  <a:uFillTx/>
                  <a:latin typeface="+mn-ea"/>
                  <a:ea typeface="+mn-ea"/>
                </a:rPr>
                <a:t>始终把教育摆在优先发展的战略地位</a:t>
              </a:r>
              <a:endParaRPr lang="en-US" altLang="zh-CN" strike="noStrike" noProof="1" smtClean="0">
                <a:solidFill>
                  <a:schemeClr val="tx1"/>
                </a:solidFill>
                <a:uFillTx/>
                <a:latin typeface="+mn-ea"/>
                <a:ea typeface="+mn-ea"/>
              </a:endParaRPr>
            </a:p>
            <a:p>
              <a:pPr algn="just" fontAlgn="base"/>
              <a:r>
                <a:rPr lang="zh-CN" altLang="en-US" strike="noStrike" noProof="1" smtClean="0">
                  <a:solidFill>
                    <a:schemeClr val="tx1"/>
                  </a:solidFill>
                  <a:uFillTx/>
                  <a:latin typeface="+mn-ea"/>
                  <a:ea typeface="+mn-ea"/>
                </a:rPr>
                <a:t>根本任务</a:t>
              </a:r>
              <a:r>
                <a:rPr lang="zh-CN" altLang="en-US" noProof="1">
                  <a:latin typeface="+mn-ea"/>
                  <a:ea typeface="+mn-ea"/>
                </a:rPr>
                <a:t>：</a:t>
              </a:r>
              <a:r>
                <a:rPr lang="zh-CN" altLang="en-US" strike="noStrike" noProof="1" smtClean="0">
                  <a:solidFill>
                    <a:schemeClr val="tx1"/>
                  </a:solidFill>
                  <a:uFillTx/>
                  <a:latin typeface="+mn-ea"/>
                  <a:ea typeface="+mn-ea"/>
                </a:rPr>
                <a:t>立德树人</a:t>
              </a:r>
              <a:endParaRPr lang="en-US" altLang="zh-CN" strike="noStrike" noProof="1" smtClean="0">
                <a:solidFill>
                  <a:schemeClr val="tx1"/>
                </a:solidFill>
                <a:uFillTx/>
                <a:latin typeface="+mn-ea"/>
                <a:ea typeface="+mn-ea"/>
              </a:endParaRPr>
            </a:p>
            <a:p>
              <a:pPr algn="just" fontAlgn="base"/>
              <a:r>
                <a:rPr lang="zh-CN" altLang="en-US" noProof="1" smtClean="0">
                  <a:latin typeface="+mn-ea"/>
                  <a:ea typeface="+mn-ea"/>
                </a:rPr>
                <a:t>教育理想：中国特色世界水平的现代教育</a:t>
              </a:r>
              <a:endParaRPr lang="en-US" altLang="zh-CN" noProof="1" smtClean="0">
                <a:latin typeface="+mn-ea"/>
                <a:ea typeface="+mn-ea"/>
              </a:endParaRPr>
            </a:p>
            <a:p>
              <a:pPr algn="just" fontAlgn="base"/>
              <a:r>
                <a:rPr lang="zh-CN" altLang="en-US" strike="noStrike" noProof="1" smtClean="0">
                  <a:solidFill>
                    <a:schemeClr val="tx1"/>
                  </a:solidFill>
                  <a:uFillTx/>
                  <a:latin typeface="+mn-ea"/>
                  <a:ea typeface="+mn-ea"/>
                </a:rPr>
                <a:t>队伍保障</a:t>
              </a:r>
              <a:r>
                <a:rPr lang="zh-CN" altLang="en-US" noProof="1">
                  <a:latin typeface="+mn-ea"/>
                  <a:ea typeface="+mn-ea"/>
                </a:rPr>
                <a:t>：</a:t>
              </a:r>
              <a:r>
                <a:rPr lang="zh-CN" altLang="en-US" strike="noStrike" noProof="1" smtClean="0">
                  <a:solidFill>
                    <a:schemeClr val="tx1"/>
                  </a:solidFill>
                  <a:uFillTx/>
                  <a:latin typeface="+mn-ea"/>
                  <a:ea typeface="+mn-ea"/>
                </a:rPr>
                <a:t>坚持把教师队伍建设作为基础工作</a:t>
              </a:r>
              <a:endParaRPr lang="en-US" altLang="zh-CN" strike="noStrike" noProof="1" smtClean="0">
                <a:solidFill>
                  <a:schemeClr val="tx1"/>
                </a:solidFill>
                <a:uFillTx/>
                <a:latin typeface="+mn-ea"/>
                <a:ea typeface="+mn-ea"/>
              </a:endParaRPr>
            </a:p>
            <a:p>
              <a:pPr algn="just" fontAlgn="base"/>
              <a:r>
                <a:rPr lang="zh-CN" altLang="en-US" noProof="1" smtClean="0">
                  <a:latin typeface="+mn-ea"/>
                  <a:ea typeface="+mn-ea"/>
                </a:rPr>
                <a:t>发展动力</a:t>
              </a:r>
              <a:r>
                <a:rPr lang="zh-CN" altLang="en-US" noProof="1">
                  <a:latin typeface="+mn-ea"/>
                  <a:ea typeface="+mn-ea"/>
                </a:rPr>
                <a:t>：</a:t>
              </a:r>
              <a:r>
                <a:rPr lang="zh-CN" altLang="en-US" noProof="1" smtClean="0">
                  <a:latin typeface="+mn-ea"/>
                  <a:ea typeface="+mn-ea"/>
                </a:rPr>
                <a:t>坚持文化自信</a:t>
              </a:r>
              <a:endParaRPr lang="en-US" altLang="zh-CN" noProof="1" smtClean="0">
                <a:latin typeface="+mn-ea"/>
                <a:ea typeface="+mn-ea"/>
              </a:endParaRPr>
            </a:p>
            <a:p>
              <a:pPr algn="just" fontAlgn="base"/>
              <a:endParaRPr lang="zh-CN" altLang="en-US" sz="1800" strike="noStrike" noProof="1">
                <a:solidFill>
                  <a:schemeClr val="tx1"/>
                </a:solidFill>
                <a:uFillTx/>
                <a:latin typeface="Calibri" panose="020F0502020204030204" pitchFamily="34" charset="0"/>
                <a:ea typeface="微软雅黑" panose="020B0503020204020204" pitchFamily="34" charset="-122"/>
                <a:cs typeface="+mn-cs"/>
              </a:endParaRPr>
            </a:p>
            <a:p>
              <a:pPr algn="just" fontAlgn="base"/>
              <a:r>
                <a:rPr lang="en-US" altLang="zh-CN" sz="1800" dirty="0">
                  <a:latin typeface="微软雅黑" panose="020B0503020204020204" pitchFamily="34" charset="-122"/>
                  <a:sym typeface="+mn-ea"/>
                </a:rPr>
                <a:t>  </a:t>
              </a:r>
              <a:endParaRPr lang="zh-CN" altLang="en-US" sz="1800" strike="noStrike" noProof="1">
                <a:solidFill>
                  <a:schemeClr val="tx1"/>
                </a:solidFill>
                <a:uFillTx/>
                <a:latin typeface="Calibri" panose="020F0502020204030204" pitchFamily="34" charset="0"/>
                <a:ea typeface="微软雅黑" panose="020B0503020204020204" pitchFamily="34" charset="-122"/>
              </a:endParaRPr>
            </a:p>
          </p:txBody>
        </p:sp>
      </p:grpSp>
      <p:pic>
        <p:nvPicPr>
          <p:cNvPr id="121862" name="图片 3"/>
          <p:cNvPicPr>
            <a:picLocks noChangeAspect="1"/>
          </p:cNvPicPr>
          <p:nvPr/>
        </p:nvPicPr>
        <p:blipFill>
          <a:blip r:embed="rId3"/>
          <a:stretch>
            <a:fillRect/>
          </a:stretch>
        </p:blipFill>
        <p:spPr>
          <a:xfrm>
            <a:off x="4804410" y="1537018"/>
            <a:ext cx="4237038" cy="3124200"/>
          </a:xfrm>
          <a:prstGeom prst="rect">
            <a:avLst/>
          </a:prstGeom>
          <a:noFill/>
          <a:ln w="9525">
            <a:noFill/>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3492500" y="1898650"/>
            <a:ext cx="1057275" cy="736600"/>
          </a:xfrm>
          <a:ln>
            <a:miter/>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6000" b="0" i="0" u="none" strike="noStrike" kern="1200" cap="none" spc="0" normalizeH="0" baseline="0" noProof="0" dirty="0" smtClean="0">
                <a:ln>
                  <a:noFill/>
                </a:ln>
                <a:solidFill>
                  <a:schemeClr val="accent1"/>
                </a:solidFill>
                <a:effectLst>
                  <a:outerShdw blurRad="50800" dist="38100" algn="l" rotWithShape="0">
                    <a:prstClr val="black">
                      <a:alpha val="40000"/>
                    </a:prstClr>
                  </a:outerShdw>
                </a:effectLst>
                <a:uLnTx/>
                <a:uFillTx/>
                <a:latin typeface="Impact" panose="020B0806030902050204" pitchFamily="34" charset="0"/>
                <a:ea typeface="+mn-ea"/>
                <a:cs typeface="+mn-cs"/>
              </a:rPr>
              <a:t>0</a:t>
            </a:r>
            <a:r>
              <a:rPr kumimoji="0" lang="en-US" sz="6000" b="0" i="0" u="none" strike="noStrike" kern="1200" cap="none" spc="0" normalizeH="0" baseline="0" noProof="0" dirty="0" smtClean="0">
                <a:ln>
                  <a:noFill/>
                </a:ln>
                <a:solidFill>
                  <a:schemeClr val="accent1"/>
                </a:solidFill>
                <a:effectLst>
                  <a:outerShdw blurRad="50800" dist="38100" algn="l" rotWithShape="0">
                    <a:prstClr val="black">
                      <a:alpha val="40000"/>
                    </a:prstClr>
                  </a:outerShdw>
                </a:effectLst>
                <a:uLnTx/>
                <a:uFillTx/>
                <a:latin typeface="Impact" panose="020B0806030902050204" pitchFamily="34" charset="0"/>
                <a:ea typeface="+mn-ea"/>
                <a:cs typeface="+mn-cs"/>
              </a:rPr>
              <a:t>2</a:t>
            </a:r>
            <a:endParaRPr kumimoji="0" lang="en-US" sz="6000" b="0" i="0" u="none" strike="noStrike" kern="1200" cap="none" spc="0" normalizeH="0" baseline="0" noProof="0" dirty="0">
              <a:ln>
                <a:noFill/>
              </a:ln>
              <a:solidFill>
                <a:schemeClr val="accent1"/>
              </a:solidFill>
              <a:effectLst>
                <a:outerShdw blurRad="50800" dist="38100" algn="l" rotWithShape="0">
                  <a:prstClr val="black">
                    <a:alpha val="40000"/>
                  </a:prstClr>
                </a:outerShdw>
              </a:effectLst>
              <a:uLnTx/>
              <a:uFillTx/>
              <a:latin typeface="Impact" panose="020B0806030902050204" pitchFamily="34" charset="0"/>
              <a:ea typeface="+mn-ea"/>
              <a:cs typeface="+mn-cs"/>
            </a:endParaRPr>
          </a:p>
        </p:txBody>
      </p:sp>
      <p:sp>
        <p:nvSpPr>
          <p:cNvPr id="5" name="文本占位符 4"/>
          <p:cNvSpPr>
            <a:spLocks noGrp="1"/>
          </p:cNvSpPr>
          <p:nvPr>
            <p:ph type="body" sz="quarter" idx="11"/>
          </p:nvPr>
        </p:nvSpPr>
        <p:spPr>
          <a:xfrm>
            <a:off x="4572000" y="1851025"/>
            <a:ext cx="4324350" cy="738188"/>
          </a:xfrm>
          <a:ln>
            <a:miter/>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accent1"/>
                </a:solidFill>
                <a:effectLst/>
                <a:uLnTx/>
                <a:uFillTx/>
                <a:latin typeface="+mj-ea"/>
                <a:ea typeface="+mj-ea"/>
                <a:cs typeface="+mn-cs"/>
              </a:rPr>
              <a:t>坚持党对教育事业的全面领导</a:t>
            </a:r>
            <a:endParaRPr kumimoji="0" lang="en-US" sz="2400" b="1" i="0" u="none" strike="noStrike" kern="1200" cap="none" spc="0" normalizeH="0" baseline="0" noProof="0" dirty="0" smtClean="0">
              <a:ln>
                <a:noFill/>
              </a:ln>
              <a:solidFill>
                <a:schemeClr val="accent1"/>
              </a:solidFill>
              <a:effectLst/>
              <a:uLnTx/>
              <a:uFillTx/>
              <a:latin typeface="+mj-ea"/>
              <a:ea typeface="+mj-ea"/>
              <a:cs typeface="+mn-cs"/>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占位符 1"/>
          <p:cNvSpPr>
            <a:spLocks noGrp="1"/>
          </p:cNvSpPr>
          <p:nvPr>
            <p:ph type="body" sz="quarter" idx="10"/>
          </p:nvPr>
        </p:nvSpPr>
        <p:spPr>
          <a:ln>
            <a:miter/>
          </a:ln>
        </p:spPr>
        <p:txBody>
          <a:bodyPr vert="horz" wrap="square" lIns="91440" tIns="45720" rIns="91440" bIns="45720" anchor="t">
            <a:normAutofit fontScale="87500"/>
          </a:bodyPr>
          <a:lstStyle/>
          <a:p>
            <a:pPr algn="l" defTabSz="914400" fontAlgn="auto">
              <a:buFont typeface="Arial" panose="020B0604020202020204" pitchFamily="34" charset="0"/>
              <a:buNone/>
            </a:pPr>
            <a:r>
              <a:rPr lang="en-US" strike="noStrike" noProof="0" dirty="0" smtClean="0">
                <a:ln>
                  <a:noFill/>
                </a:ln>
                <a:solidFill>
                  <a:schemeClr val="accent1"/>
                </a:solidFill>
                <a:effectLst/>
                <a:uLnTx/>
                <a:uFillTx/>
                <a:latin typeface="+mj-ea"/>
                <a:ea typeface="+mj-ea"/>
                <a:sym typeface="+mn-ea"/>
              </a:rPr>
              <a:t>02.</a:t>
            </a:r>
            <a:r>
              <a:rPr lang="zh-CN" altLang="en-US" dirty="0" smtClean="0">
                <a:solidFill>
                  <a:schemeClr val="accent1"/>
                </a:solidFill>
                <a:latin typeface="+mj-ea"/>
                <a:ea typeface="+mj-ea"/>
                <a:sym typeface="+mn-ea"/>
              </a:rPr>
              <a:t>坚持党对教育事业的全面领导</a:t>
            </a:r>
            <a:endParaRPr lang="en-US" altLang="zh-CN" strike="noStrike" kern="1200" noProof="1">
              <a:solidFill>
                <a:schemeClr val="accent1"/>
              </a:solidFill>
              <a:latin typeface="+mn-lt"/>
              <a:ea typeface="+mn-ea"/>
              <a:cs typeface="+mn-cs"/>
            </a:endParaRPr>
          </a:p>
        </p:txBody>
      </p:sp>
      <p:grpSp>
        <p:nvGrpSpPr>
          <p:cNvPr id="199684" name="组合 1"/>
          <p:cNvGrpSpPr/>
          <p:nvPr/>
        </p:nvGrpSpPr>
        <p:grpSpPr>
          <a:xfrm>
            <a:off x="4716012" y="1440398"/>
            <a:ext cx="4011612" cy="2643270"/>
            <a:chOff x="623" y="3167"/>
            <a:chExt cx="6318" cy="4503"/>
          </a:xfrm>
        </p:grpSpPr>
        <p:sp>
          <p:nvSpPr>
            <p:cNvPr id="39" name="矩形 38"/>
            <p:cNvSpPr/>
            <p:nvPr/>
          </p:nvSpPr>
          <p:spPr>
            <a:xfrm>
              <a:off x="623" y="3167"/>
              <a:ext cx="6318" cy="450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99686" name="矩形 34"/>
            <p:cNvSpPr/>
            <p:nvPr/>
          </p:nvSpPr>
          <p:spPr>
            <a:xfrm>
              <a:off x="765" y="3692"/>
              <a:ext cx="6034" cy="3513"/>
            </a:xfrm>
            <a:prstGeom prst="rect">
              <a:avLst/>
            </a:prstGeom>
            <a:noFill/>
            <a:ln w="9525">
              <a:noFill/>
            </a:ln>
          </p:spPr>
          <p:txBody>
            <a:bodyPr wrap="square" anchor="t">
              <a:spAutoFit/>
            </a:bodyPr>
            <a:lstStyle/>
            <a:p>
              <a:pPr algn="just"/>
              <a:r>
                <a:rPr lang="en-US" altLang="zh-CN" sz="1400" dirty="0">
                  <a:latin typeface="Calibri" panose="020F0502020204030204" pitchFamily="34" charset="0"/>
                  <a:ea typeface="微软雅黑" panose="020B0503020204020204" pitchFamily="34" charset="-122"/>
                </a:rPr>
                <a:t>      </a:t>
              </a:r>
              <a:r>
                <a:rPr lang="zh-CN" altLang="en-US" sz="1600" dirty="0" smtClean="0">
                  <a:latin typeface="Calibri" panose="020F0502020204030204" pitchFamily="34" charset="0"/>
                  <a:ea typeface="微软雅黑" panose="020B0503020204020204" pitchFamily="34" charset="-122"/>
                </a:rPr>
                <a:t>“我们的教育事业是党领导下的教育事业，是新时代中国特色社会主义教育事业；我们的学校是党领导下的学校，是新时代中国特色社会主义学校”。</a:t>
              </a:r>
              <a:endParaRPr lang="en-US" altLang="zh-CN" sz="1600" dirty="0" smtClean="0">
                <a:latin typeface="Calibri" panose="020F0502020204030204" pitchFamily="34" charset="0"/>
                <a:ea typeface="微软雅黑" panose="020B0503020204020204" pitchFamily="34" charset="-122"/>
              </a:endParaRPr>
            </a:p>
            <a:p>
              <a:pPr algn="just"/>
              <a:r>
                <a:rPr lang="en-US" altLang="zh-CN" sz="1600" dirty="0"/>
                <a:t> </a:t>
              </a:r>
              <a:r>
                <a:rPr lang="en-US" altLang="zh-CN" sz="1600" dirty="0" smtClean="0"/>
                <a:t>       </a:t>
              </a:r>
              <a:r>
                <a:rPr lang="zh-CN" altLang="en-US" sz="1600" dirty="0" smtClean="0"/>
                <a:t>党的领导是引领新时代中国特色社会主义教育事业不断前进的最大政治优势，是办好中国特色、世界水平的现代教育的根本政治保证。</a:t>
              </a:r>
              <a:endParaRPr lang="zh-CN" altLang="en-US" sz="1600" dirty="0">
                <a:latin typeface="Calibri" panose="020F0502020204030204" pitchFamily="34" charset="0"/>
                <a:ea typeface="微软雅黑" panose="020B0503020204020204" pitchFamily="34" charset="-122"/>
              </a:endParaRPr>
            </a:p>
          </p:txBody>
        </p:sp>
      </p:grpSp>
      <p:sp>
        <p:nvSpPr>
          <p:cNvPr id="199687" name="文本框 1"/>
          <p:cNvSpPr txBox="1"/>
          <p:nvPr/>
        </p:nvSpPr>
        <p:spPr>
          <a:xfrm>
            <a:off x="245110" y="1238885"/>
            <a:ext cx="4190365" cy="4031873"/>
          </a:xfrm>
          <a:prstGeom prst="rect">
            <a:avLst/>
          </a:prstGeom>
          <a:noFill/>
          <a:ln w="9525">
            <a:noFill/>
          </a:ln>
        </p:spPr>
        <p:txBody>
          <a:bodyPr wrap="square" anchor="t">
            <a:spAutoFit/>
          </a:bodyPr>
          <a:lstStyle/>
          <a:p>
            <a:r>
              <a:rPr lang="en-US" altLang="zh-CN" sz="1600" dirty="0">
                <a:latin typeface="微软雅黑" panose="020B0503020204020204" pitchFamily="34" charset="-122"/>
              </a:rPr>
              <a:t> </a:t>
            </a:r>
            <a:r>
              <a:rPr lang="en-US" altLang="zh-CN" sz="1600" dirty="0" smtClean="0">
                <a:latin typeface="微软雅黑" panose="020B0503020204020204" pitchFamily="34" charset="-122"/>
              </a:rPr>
              <a:t>   </a:t>
            </a:r>
            <a:r>
              <a:rPr lang="zh-CN" altLang="en-US" sz="1600" b="1" dirty="0" smtClean="0">
                <a:latin typeface="微软雅黑" panose="020B0503020204020204" pitchFamily="34" charset="-122"/>
              </a:rPr>
              <a:t>坚持党对一切工作的领导。党政军民学，东西南北中，党是领导一切的。</a:t>
            </a:r>
            <a:endParaRPr lang="en-US" altLang="zh-CN" sz="1600" b="1" dirty="0" smtClean="0">
              <a:latin typeface="微软雅黑" panose="020B0503020204020204" pitchFamily="34" charset="-122"/>
            </a:endParaRPr>
          </a:p>
          <a:p>
            <a:r>
              <a:rPr lang="en-US" altLang="zh-CN" sz="1600" b="1"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必须增强政治意识、大局意识、核心意识、看齐意识，自觉维护党中央权威和集中统一领导，自觉在思想上政治上行动上同党中央保持高度一致，完善坚持党的领导的体制机制，坚持稳中求进工作总基调，统筹推进“五位一体”总体布局，协调推进“四个全面”战略布局，提高当把方向、谋大局、定政策、促改革的能力和定力，确保党始终总揽全局、协调各方。</a:t>
            </a:r>
            <a:endParaRPr lang="zh-CN" altLang="en-US" sz="16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sym typeface="+mn-ea"/>
              </a:rPr>
              <a:t>——</a:t>
            </a:r>
            <a:r>
              <a:rPr lang="zh-CN" altLang="en-US" sz="1600" dirty="0">
                <a:latin typeface="微软雅黑" panose="020B0503020204020204" pitchFamily="34" charset="-122"/>
                <a:sym typeface="+mn-ea"/>
              </a:rPr>
              <a:t>习总书记</a:t>
            </a:r>
            <a:r>
              <a:rPr lang="zh-CN" altLang="zh-CN" sz="1600" dirty="0" smtClean="0">
                <a:latin typeface="微软雅黑" panose="020B0503020204020204" pitchFamily="34" charset="-122"/>
                <a:sym typeface="+mn-ea"/>
              </a:rPr>
              <a:t>在</a:t>
            </a:r>
            <a:r>
              <a:rPr lang="zh-CN" altLang="en-US" sz="1600" dirty="0" smtClean="0">
                <a:latin typeface="微软雅黑" panose="020B0503020204020204" pitchFamily="34" charset="-122"/>
                <a:sym typeface="+mn-ea"/>
              </a:rPr>
              <a:t>中国共产党第十九次全国代表大会上的报告</a:t>
            </a:r>
            <a:endParaRPr lang="zh-CN" altLang="zh-CN" sz="1600" dirty="0">
              <a:latin typeface="微软雅黑" panose="020B0503020204020204" pitchFamily="34" charset="-122"/>
              <a:ea typeface="微软雅黑" panose="020B0503020204020204" pitchFamily="34" charset="-122"/>
            </a:endParaRPr>
          </a:p>
          <a:p>
            <a:endParaRPr lang="zh-CN" altLang="en-US" sz="1600" b="1" dirty="0">
              <a:latin typeface="微软雅黑" panose="020B0503020204020204" pitchFamily="34" charset="-122"/>
              <a:ea typeface="微软雅黑" panose="020B0503020204020204" pitchFamily="34" charset="-122"/>
            </a:endParaRPr>
          </a:p>
          <a:p>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占位符 1"/>
          <p:cNvSpPr>
            <a:spLocks noGrp="1"/>
          </p:cNvSpPr>
          <p:nvPr>
            <p:ph type="body" sz="quarter" idx="10"/>
          </p:nvPr>
        </p:nvSpPr>
        <p:spPr>
          <a:ln>
            <a:miter/>
          </a:ln>
        </p:spPr>
        <p:txBody>
          <a:bodyPr vert="horz" wrap="square" lIns="91440" tIns="45720" rIns="91440" bIns="45720" anchor="t">
            <a:normAutofit fontScale="85000" lnSpcReduction="10000"/>
          </a:bodyPr>
          <a:lstStyle/>
          <a:p>
            <a:pPr algn="l" defTabSz="914400" fontAlgn="auto">
              <a:buFont typeface="Arial" panose="020B0604020202020204" pitchFamily="34" charset="0"/>
              <a:buNone/>
            </a:pPr>
            <a:r>
              <a:rPr lang="en-US" strike="noStrike" noProof="0" dirty="0" smtClean="0">
                <a:ln>
                  <a:noFill/>
                </a:ln>
                <a:solidFill>
                  <a:schemeClr val="accent1"/>
                </a:solidFill>
                <a:effectLst/>
                <a:uLnTx/>
                <a:uFillTx/>
                <a:latin typeface="+mj-ea"/>
                <a:ea typeface="+mj-ea"/>
                <a:sym typeface="+mn-ea"/>
              </a:rPr>
              <a:t>02.</a:t>
            </a:r>
            <a:r>
              <a:rPr lang="zh-CN" altLang="en-US" dirty="0" smtClean="0">
                <a:solidFill>
                  <a:schemeClr val="accent1"/>
                </a:solidFill>
                <a:latin typeface="+mj-ea"/>
                <a:ea typeface="+mj-ea"/>
                <a:sym typeface="+mn-ea"/>
              </a:rPr>
              <a:t>坚持党对教育事业的全面领导</a:t>
            </a:r>
            <a:endParaRPr lang="zh-CN" altLang="en-US" strike="noStrike" kern="1200" noProof="1">
              <a:solidFill>
                <a:schemeClr val="accent1"/>
              </a:solidFill>
              <a:latin typeface="+mn-lt"/>
              <a:ea typeface="+mn-ea"/>
              <a:cs typeface="+mn-cs"/>
            </a:endParaRPr>
          </a:p>
        </p:txBody>
      </p:sp>
      <p:sp>
        <p:nvSpPr>
          <p:cNvPr id="38" name="矩形 37"/>
          <p:cNvSpPr/>
          <p:nvPr/>
        </p:nvSpPr>
        <p:spPr>
          <a:xfrm>
            <a:off x="1221740" y="1074420"/>
            <a:ext cx="6526213"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chemeClr val="accent2">
                    <a:lumMod val="20000"/>
                    <a:lumOff val="80000"/>
                  </a:schemeClr>
                </a:solidFill>
              </a:rPr>
              <a:t>坚持把教育放在优先发展的战略地位</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grpSp>
        <p:nvGrpSpPr>
          <p:cNvPr id="125955" name="组合 1"/>
          <p:cNvGrpSpPr/>
          <p:nvPr/>
        </p:nvGrpSpPr>
        <p:grpSpPr>
          <a:xfrm>
            <a:off x="809673" y="1724181"/>
            <a:ext cx="7442200" cy="2907756"/>
            <a:chOff x="870" y="3501"/>
            <a:chExt cx="11360" cy="2954"/>
          </a:xfrm>
        </p:grpSpPr>
        <p:sp>
          <p:nvSpPr>
            <p:cNvPr id="201732" name="矩形 3"/>
            <p:cNvSpPr/>
            <p:nvPr/>
          </p:nvSpPr>
          <p:spPr>
            <a:xfrm>
              <a:off x="1345" y="3628"/>
              <a:ext cx="10529" cy="375"/>
            </a:xfrm>
            <a:prstGeom prst="rect">
              <a:avLst/>
            </a:prstGeom>
            <a:noFill/>
            <a:ln w="9525">
              <a:noFill/>
            </a:ln>
          </p:spPr>
          <p:txBody>
            <a:bodyPr wrap="square" anchor="t">
              <a:spAutoFit/>
            </a:bodyPr>
            <a:lstStyle/>
            <a:p>
              <a:r>
                <a:rPr lang="zh-CN" altLang="en-US" dirty="0" smtClean="0"/>
                <a:t>教育是国之大计、党之大计。</a:t>
              </a:r>
              <a:endParaRPr lang="zh-CN" altLang="en-US" sz="1800" dirty="0">
                <a:latin typeface="Calibri" panose="020F0502020204030204" pitchFamily="34" charset="0"/>
                <a:ea typeface="微软雅黑" panose="020B0503020204020204" pitchFamily="34" charset="-122"/>
              </a:endParaRPr>
            </a:p>
          </p:txBody>
        </p:sp>
        <p:sp>
          <p:nvSpPr>
            <p:cNvPr id="39" name="矩形 38"/>
            <p:cNvSpPr/>
            <p:nvPr/>
          </p:nvSpPr>
          <p:spPr>
            <a:xfrm>
              <a:off x="870" y="3501"/>
              <a:ext cx="11360" cy="29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201734" name="矩形 2"/>
            <p:cNvSpPr/>
            <p:nvPr/>
          </p:nvSpPr>
          <p:spPr>
            <a:xfrm>
              <a:off x="1346" y="4682"/>
              <a:ext cx="10799" cy="375"/>
            </a:xfrm>
            <a:prstGeom prst="rect">
              <a:avLst/>
            </a:prstGeom>
            <a:noFill/>
            <a:ln w="9525">
              <a:noFill/>
            </a:ln>
          </p:spPr>
          <p:txBody>
            <a:bodyPr wrap="square" anchor="t">
              <a:spAutoFit/>
            </a:bodyPr>
            <a:lstStyle/>
            <a:p>
              <a:r>
                <a:rPr lang="zh-CN" altLang="en-US" dirty="0" smtClean="0"/>
                <a:t>教育强则国家强。</a:t>
              </a:r>
              <a:endParaRPr lang="zh-CN" altLang="en-US" sz="1800" dirty="0">
                <a:latin typeface="Calibri" panose="020F0502020204030204" pitchFamily="34" charset="0"/>
                <a:ea typeface="微软雅黑" panose="020B0503020204020204" pitchFamily="34" charset="-122"/>
              </a:endParaRPr>
            </a:p>
          </p:txBody>
        </p:sp>
        <p:sp>
          <p:nvSpPr>
            <p:cNvPr id="201735" name="矩形 5"/>
            <p:cNvSpPr/>
            <p:nvPr/>
          </p:nvSpPr>
          <p:spPr>
            <a:xfrm>
              <a:off x="1268" y="5741"/>
              <a:ext cx="10800" cy="657"/>
            </a:xfrm>
            <a:prstGeom prst="rect">
              <a:avLst/>
            </a:prstGeom>
            <a:noFill/>
            <a:ln w="9525">
              <a:noFill/>
            </a:ln>
          </p:spPr>
          <p:txBody>
            <a:bodyPr wrap="square" anchor="t">
              <a:spAutoFit/>
            </a:bodyPr>
            <a:lstStyle/>
            <a:p>
              <a:r>
                <a:rPr lang="zh-CN" altLang="en-US" dirty="0" smtClean="0"/>
                <a:t>“两个一百年”奋斗目标的实现、</a:t>
              </a:r>
              <a:r>
                <a:rPr lang="zh-CN" altLang="en-US" dirty="0" smtClean="0">
                  <a:solidFill>
                    <a:srgbClr val="FF0000"/>
                  </a:solidFill>
                </a:rPr>
                <a:t>中华民族伟大复兴的中国梦的实现</a:t>
              </a:r>
              <a:r>
                <a:rPr lang="zh-CN" altLang="en-US" dirty="0" smtClean="0"/>
                <a:t>，归根到底靠人才、靠教育。</a:t>
              </a:r>
              <a:endParaRPr lang="zh-CN" altLang="en-US" sz="1800" dirty="0">
                <a:latin typeface="Calibri" panose="020F0502020204030204" pitchFamily="34" charset="0"/>
                <a:ea typeface="微软雅黑" panose="020B0503020204020204" pitchFamily="34" charset="-122"/>
              </a:endParaRPr>
            </a:p>
          </p:txBody>
        </p:sp>
        <p:sp>
          <p:nvSpPr>
            <p:cNvPr id="42" name="矩形 41"/>
            <p:cNvSpPr/>
            <p:nvPr/>
          </p:nvSpPr>
          <p:spPr>
            <a:xfrm>
              <a:off x="1088" y="3709"/>
              <a:ext cx="227" cy="227"/>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矩形 42"/>
            <p:cNvSpPr/>
            <p:nvPr/>
          </p:nvSpPr>
          <p:spPr>
            <a:xfrm>
              <a:off x="1090" y="4220"/>
              <a:ext cx="225" cy="227"/>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矩形 43"/>
            <p:cNvSpPr/>
            <p:nvPr/>
          </p:nvSpPr>
          <p:spPr>
            <a:xfrm>
              <a:off x="1088" y="5905"/>
              <a:ext cx="225" cy="227"/>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2" name="矩形 3"/>
          <p:cNvSpPr/>
          <p:nvPr/>
        </p:nvSpPr>
        <p:spPr>
          <a:xfrm>
            <a:off x="1161427" y="2356567"/>
            <a:ext cx="6897793" cy="646331"/>
          </a:xfrm>
          <a:prstGeom prst="rect">
            <a:avLst/>
          </a:prstGeom>
          <a:noFill/>
          <a:ln w="9525">
            <a:noFill/>
          </a:ln>
        </p:spPr>
        <p:txBody>
          <a:bodyPr wrap="square" anchor="t">
            <a:spAutoFit/>
          </a:bodyPr>
          <a:lstStyle/>
          <a:p>
            <a:r>
              <a:rPr lang="zh-CN" altLang="en-US" dirty="0" smtClean="0"/>
              <a:t>人才越来越成为推动经济社会发展的战略性资源，教育的基础性、先导性、全局性地位和作用更加凸显。</a:t>
            </a:r>
            <a:endParaRPr lang="en-US" altLang="zh-CN" dirty="0" smtClean="0"/>
          </a:p>
        </p:txBody>
      </p:sp>
      <p:sp>
        <p:nvSpPr>
          <p:cNvPr id="13" name="矩形 2"/>
          <p:cNvSpPr/>
          <p:nvPr/>
        </p:nvSpPr>
        <p:spPr>
          <a:xfrm>
            <a:off x="1162739" y="3350567"/>
            <a:ext cx="7074676" cy="646331"/>
          </a:xfrm>
          <a:prstGeom prst="rect">
            <a:avLst/>
          </a:prstGeom>
          <a:noFill/>
          <a:ln w="9525">
            <a:noFill/>
          </a:ln>
        </p:spPr>
        <p:txBody>
          <a:bodyPr wrap="square" anchor="t">
            <a:spAutoFit/>
          </a:bodyPr>
          <a:lstStyle/>
          <a:p>
            <a:r>
              <a:rPr lang="zh-CN" altLang="en-US" dirty="0" smtClean="0"/>
              <a:t>中国这么多人，教育上去了，将来人才就会像井喷一样涌现出来，这是最有竞争力的。</a:t>
            </a:r>
            <a:endParaRPr lang="zh-CN" altLang="en-US" sz="1800" dirty="0">
              <a:latin typeface="Calibri" panose="020F0502020204030204" pitchFamily="34" charset="0"/>
              <a:ea typeface="微软雅黑" panose="020B0503020204020204" pitchFamily="34" charset="-122"/>
            </a:endParaRPr>
          </a:p>
        </p:txBody>
      </p:sp>
      <p:sp>
        <p:nvSpPr>
          <p:cNvPr id="14" name="矩形 13"/>
          <p:cNvSpPr/>
          <p:nvPr/>
        </p:nvSpPr>
        <p:spPr>
          <a:xfrm>
            <a:off x="955264" y="3046157"/>
            <a:ext cx="147403" cy="223446"/>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a:xfrm>
            <a:off x="952490" y="3549157"/>
            <a:ext cx="147403" cy="223446"/>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占位符 1"/>
          <p:cNvSpPr>
            <a:spLocks noGrp="1"/>
          </p:cNvSpPr>
          <p:nvPr>
            <p:ph type="body" sz="quarter" idx="10"/>
          </p:nvPr>
        </p:nvSpPr>
        <p:spPr>
          <a:ln>
            <a:miter/>
          </a:ln>
        </p:spPr>
        <p:txBody>
          <a:bodyPr vert="horz" wrap="square" lIns="91440" tIns="45720" rIns="91440" bIns="45720" anchor="t">
            <a:normAutofit fontScale="85000" lnSpcReduction="10000"/>
          </a:bodyPr>
          <a:lstStyle/>
          <a:p>
            <a:pPr algn="l" defTabSz="914400" fontAlgn="auto">
              <a:buFont typeface="Arial" panose="020B0604020202020204" pitchFamily="34" charset="0"/>
              <a:buNone/>
            </a:pPr>
            <a:r>
              <a:rPr lang="en-US" strike="noStrike" noProof="0" dirty="0" smtClean="0">
                <a:ln>
                  <a:noFill/>
                </a:ln>
                <a:solidFill>
                  <a:schemeClr val="accent1"/>
                </a:solidFill>
                <a:effectLst/>
                <a:uLnTx/>
                <a:uFillTx/>
                <a:latin typeface="+mj-ea"/>
                <a:ea typeface="+mj-ea"/>
                <a:sym typeface="+mn-ea"/>
              </a:rPr>
              <a:t>02.</a:t>
            </a:r>
            <a:r>
              <a:rPr lang="zh-CN" altLang="en-US" dirty="0" smtClean="0">
                <a:solidFill>
                  <a:schemeClr val="accent1"/>
                </a:solidFill>
                <a:latin typeface="+mj-ea"/>
                <a:ea typeface="+mj-ea"/>
                <a:sym typeface="+mn-ea"/>
              </a:rPr>
              <a:t>坚持党对教育事业的全面领导</a:t>
            </a:r>
            <a:endParaRPr lang="zh-CN" altLang="en-US" strike="noStrike" kern="1200" noProof="1">
              <a:solidFill>
                <a:schemeClr val="accent1"/>
              </a:solidFill>
              <a:latin typeface="+mn-lt"/>
              <a:ea typeface="+mn-ea"/>
              <a:cs typeface="+mn-cs"/>
            </a:endParaRPr>
          </a:p>
        </p:txBody>
      </p:sp>
      <p:sp>
        <p:nvSpPr>
          <p:cNvPr id="38" name="矩形 37"/>
          <p:cNvSpPr/>
          <p:nvPr/>
        </p:nvSpPr>
        <p:spPr>
          <a:xfrm>
            <a:off x="1221740" y="1074420"/>
            <a:ext cx="6526213"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noProof="0" dirty="0" smtClean="0">
                <a:solidFill>
                  <a:schemeClr val="accent2">
                    <a:lumMod val="20000"/>
                    <a:lumOff val="80000"/>
                  </a:schemeClr>
                </a:solidFill>
              </a:rPr>
              <a:t>全面贯彻党的教育方针</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grpSp>
        <p:nvGrpSpPr>
          <p:cNvPr id="125955" name="组合 1"/>
          <p:cNvGrpSpPr/>
          <p:nvPr/>
        </p:nvGrpSpPr>
        <p:grpSpPr>
          <a:xfrm>
            <a:off x="809673" y="1724182"/>
            <a:ext cx="7442200" cy="2913662"/>
            <a:chOff x="870" y="3501"/>
            <a:chExt cx="11360" cy="2960"/>
          </a:xfrm>
        </p:grpSpPr>
        <p:sp>
          <p:nvSpPr>
            <p:cNvPr id="201732" name="矩形 3"/>
            <p:cNvSpPr/>
            <p:nvPr/>
          </p:nvSpPr>
          <p:spPr>
            <a:xfrm>
              <a:off x="1345" y="3628"/>
              <a:ext cx="10529" cy="344"/>
            </a:xfrm>
            <a:prstGeom prst="rect">
              <a:avLst/>
            </a:prstGeom>
            <a:noFill/>
            <a:ln w="9525">
              <a:noFill/>
            </a:ln>
          </p:spPr>
          <p:txBody>
            <a:bodyPr wrap="square" anchor="t">
              <a:spAutoFit/>
            </a:bodyPr>
            <a:lstStyle/>
            <a:p>
              <a:r>
                <a:rPr lang="zh-CN" altLang="en-US" sz="1600" dirty="0" smtClean="0"/>
                <a:t>加强党对教育工作的领导，最重要的就是在事关办学</a:t>
              </a:r>
              <a:r>
                <a:rPr lang="zh-CN" altLang="en-US" sz="1600" dirty="0" smtClean="0">
                  <a:solidFill>
                    <a:srgbClr val="FF0000"/>
                  </a:solidFill>
                </a:rPr>
                <a:t>方向</a:t>
              </a:r>
              <a:r>
                <a:rPr lang="zh-CN" altLang="en-US" sz="1600" dirty="0" smtClean="0"/>
                <a:t>的问题上站稳立场。</a:t>
              </a:r>
              <a:endParaRPr lang="zh-CN" altLang="en-US" sz="1600" dirty="0"/>
            </a:p>
          </p:txBody>
        </p:sp>
        <p:sp>
          <p:nvSpPr>
            <p:cNvPr id="39" name="矩形 38"/>
            <p:cNvSpPr/>
            <p:nvPr/>
          </p:nvSpPr>
          <p:spPr>
            <a:xfrm>
              <a:off x="870" y="3501"/>
              <a:ext cx="11360" cy="29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201735" name="矩形 5"/>
            <p:cNvSpPr/>
            <p:nvPr/>
          </p:nvSpPr>
          <p:spPr>
            <a:xfrm>
              <a:off x="1345" y="5617"/>
              <a:ext cx="10800" cy="844"/>
            </a:xfrm>
            <a:prstGeom prst="rect">
              <a:avLst/>
            </a:prstGeom>
            <a:noFill/>
            <a:ln w="9525">
              <a:noFill/>
            </a:ln>
          </p:spPr>
          <p:txBody>
            <a:bodyPr wrap="square" anchor="t">
              <a:spAutoFit/>
            </a:bodyPr>
            <a:lstStyle/>
            <a:p>
              <a:r>
                <a:rPr lang="zh-CN" altLang="en-US" sz="1600" dirty="0" smtClean="0"/>
                <a:t>正确处理探索学术问题和严肃政治问题的关系</a:t>
              </a:r>
              <a:r>
                <a:rPr lang="en-US" altLang="zh-CN" sz="1600" dirty="0" smtClean="0"/>
                <a:t>---</a:t>
              </a:r>
              <a:r>
                <a:rPr lang="zh-CN" altLang="en-US" sz="1600" dirty="0" smtClean="0">
                  <a:solidFill>
                    <a:srgbClr val="FF0000"/>
                  </a:solidFill>
                </a:rPr>
                <a:t>“两个不能等同于”</a:t>
              </a:r>
              <a:r>
                <a:rPr lang="zh-CN" altLang="en-US" sz="1600" dirty="0" smtClean="0"/>
                <a:t>：</a:t>
              </a:r>
              <a:endParaRPr lang="en-US" altLang="zh-CN" sz="1600" dirty="0" smtClean="0"/>
            </a:p>
            <a:p>
              <a:r>
                <a:rPr lang="zh-CN" altLang="en-US" sz="1600" dirty="0" smtClean="0"/>
                <a:t>我们既不能把探索性的学术文艺等同于严肃政治问题，也不能把严肃的政治问题等同于探索性的学术问题。</a:t>
              </a:r>
              <a:endParaRPr lang="zh-CN" altLang="en-US" sz="1600" dirty="0"/>
            </a:p>
          </p:txBody>
        </p:sp>
        <p:sp>
          <p:nvSpPr>
            <p:cNvPr id="42" name="矩形 41"/>
            <p:cNvSpPr/>
            <p:nvPr/>
          </p:nvSpPr>
          <p:spPr>
            <a:xfrm>
              <a:off x="1088" y="3709"/>
              <a:ext cx="227" cy="227"/>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矩形 42"/>
            <p:cNvSpPr/>
            <p:nvPr/>
          </p:nvSpPr>
          <p:spPr>
            <a:xfrm>
              <a:off x="1090" y="4220"/>
              <a:ext cx="225" cy="227"/>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矩形 43"/>
            <p:cNvSpPr/>
            <p:nvPr/>
          </p:nvSpPr>
          <p:spPr>
            <a:xfrm>
              <a:off x="1088" y="5905"/>
              <a:ext cx="225" cy="227"/>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2" name="矩形 3"/>
          <p:cNvSpPr/>
          <p:nvPr/>
        </p:nvSpPr>
        <p:spPr>
          <a:xfrm>
            <a:off x="1159180" y="2185541"/>
            <a:ext cx="6897793" cy="830997"/>
          </a:xfrm>
          <a:prstGeom prst="rect">
            <a:avLst/>
          </a:prstGeom>
          <a:noFill/>
          <a:ln w="9525">
            <a:noFill/>
          </a:ln>
        </p:spPr>
        <p:txBody>
          <a:bodyPr wrap="square" anchor="t">
            <a:spAutoFit/>
          </a:bodyPr>
          <a:lstStyle/>
          <a:p>
            <a:r>
              <a:rPr lang="zh-CN" altLang="en-US" sz="1600" dirty="0" smtClean="0"/>
              <a:t>我国教育发展方向要同我国发展的现实目标和未来方向紧密联系在一起，为人民服务，为中国共产党治国理政服务，为巩固和发展中国特色社会主义制度服务，为改革开放和社会主义现代化建设服务。</a:t>
            </a:r>
            <a:endParaRPr lang="en-US" altLang="zh-CN" sz="1600" dirty="0" smtClean="0"/>
          </a:p>
        </p:txBody>
      </p:sp>
      <p:sp>
        <p:nvSpPr>
          <p:cNvPr id="13" name="矩形 2"/>
          <p:cNvSpPr/>
          <p:nvPr/>
        </p:nvSpPr>
        <p:spPr>
          <a:xfrm>
            <a:off x="1128333" y="2976235"/>
            <a:ext cx="7074676" cy="861774"/>
          </a:xfrm>
          <a:prstGeom prst="rect">
            <a:avLst/>
          </a:prstGeom>
          <a:noFill/>
          <a:ln w="9525">
            <a:noFill/>
          </a:ln>
        </p:spPr>
        <p:txBody>
          <a:bodyPr wrap="square" anchor="t">
            <a:spAutoFit/>
          </a:bodyPr>
          <a:lstStyle/>
          <a:p>
            <a:r>
              <a:rPr lang="zh-CN" altLang="en-US" sz="1600" dirty="0" smtClean="0"/>
              <a:t>高校容纳了哲学社会科学</a:t>
            </a:r>
            <a:r>
              <a:rPr lang="en-US" altLang="zh-CN" sz="1600" dirty="0" smtClean="0"/>
              <a:t>70%</a:t>
            </a:r>
            <a:r>
              <a:rPr lang="zh-CN" altLang="en-US" sz="1600" dirty="0" smtClean="0"/>
              <a:t>以上的研究人员和</a:t>
            </a:r>
            <a:r>
              <a:rPr lang="en-US" altLang="zh-CN" sz="1600" dirty="0" smtClean="0"/>
              <a:t>2/3</a:t>
            </a:r>
            <a:r>
              <a:rPr lang="zh-CN" altLang="en-US" sz="1600" dirty="0" smtClean="0"/>
              <a:t>的研究成果。要牢牢掌握党对高校工作的领导权，关键是要确保高校始终成为“坚持党的领导的坚强阵地”和“社会主义事业建设者和接班人的坚强阵地”。</a:t>
            </a:r>
            <a:r>
              <a:rPr lang="en-US" altLang="zh-CN" sz="1600" dirty="0" smtClean="0"/>
              <a:t>---</a:t>
            </a:r>
            <a:r>
              <a:rPr lang="zh-CN" altLang="en-US" sz="1600" dirty="0" smtClean="0"/>
              <a:t>既</a:t>
            </a:r>
            <a:r>
              <a:rPr lang="zh-CN" altLang="en-US" sz="1600" dirty="0" smtClean="0">
                <a:solidFill>
                  <a:srgbClr val="FF0000"/>
                </a:solidFill>
              </a:rPr>
              <a:t>两个阵地。</a:t>
            </a:r>
            <a:endParaRPr lang="zh-CN" altLang="en-US" sz="1600" dirty="0">
              <a:solidFill>
                <a:srgbClr val="FF0000"/>
              </a:solidFill>
            </a:endParaRPr>
          </a:p>
        </p:txBody>
      </p:sp>
      <p:sp>
        <p:nvSpPr>
          <p:cNvPr id="14" name="矩形 13"/>
          <p:cNvSpPr/>
          <p:nvPr/>
        </p:nvSpPr>
        <p:spPr>
          <a:xfrm>
            <a:off x="955264" y="3046157"/>
            <a:ext cx="147403" cy="223446"/>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a:xfrm>
            <a:off x="952490" y="3549157"/>
            <a:ext cx="147403" cy="223446"/>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0775632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占位符 1"/>
          <p:cNvSpPr>
            <a:spLocks noGrp="1"/>
          </p:cNvSpPr>
          <p:nvPr>
            <p:ph type="body" sz="quarter" idx="10"/>
          </p:nvPr>
        </p:nvSpPr>
        <p:spPr>
          <a:ln>
            <a:miter/>
          </a:ln>
        </p:spPr>
        <p:txBody>
          <a:bodyPr vert="horz" wrap="square" lIns="91440" tIns="45720" rIns="91440" bIns="45720" anchor="t">
            <a:normAutofit fontScale="85000" lnSpcReduction="10000"/>
          </a:bodyPr>
          <a:lstStyle/>
          <a:p>
            <a:pPr algn="l" defTabSz="914400" fontAlgn="auto">
              <a:buFont typeface="Arial" panose="020B0604020202020204" pitchFamily="34" charset="0"/>
              <a:buNone/>
            </a:pPr>
            <a:r>
              <a:rPr lang="en-US" strike="noStrike" noProof="0" dirty="0" smtClean="0">
                <a:ln>
                  <a:noFill/>
                </a:ln>
                <a:solidFill>
                  <a:schemeClr val="accent1"/>
                </a:solidFill>
                <a:effectLst/>
                <a:uLnTx/>
                <a:uFillTx/>
                <a:latin typeface="+mj-ea"/>
                <a:ea typeface="+mj-ea"/>
                <a:sym typeface="+mn-ea"/>
              </a:rPr>
              <a:t>02.</a:t>
            </a:r>
            <a:r>
              <a:rPr lang="zh-CN" altLang="en-US" dirty="0" smtClean="0">
                <a:solidFill>
                  <a:schemeClr val="accent1"/>
                </a:solidFill>
                <a:latin typeface="+mj-ea"/>
                <a:ea typeface="+mj-ea"/>
                <a:sym typeface="+mn-ea"/>
              </a:rPr>
              <a:t>坚持党对教育事业的全面领导</a:t>
            </a:r>
            <a:endParaRPr lang="zh-CN" altLang="en-US" strike="noStrike" kern="1200" noProof="1">
              <a:solidFill>
                <a:schemeClr val="accent1"/>
              </a:solidFill>
              <a:latin typeface="+mn-lt"/>
              <a:ea typeface="+mn-ea"/>
              <a:cs typeface="+mn-cs"/>
            </a:endParaRPr>
          </a:p>
        </p:txBody>
      </p:sp>
      <p:sp>
        <p:nvSpPr>
          <p:cNvPr id="38" name="矩形 37"/>
          <p:cNvSpPr/>
          <p:nvPr/>
        </p:nvSpPr>
        <p:spPr>
          <a:xfrm>
            <a:off x="1221740" y="1074420"/>
            <a:ext cx="6526213"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accent2">
                    <a:lumMod val="20000"/>
                    <a:lumOff val="80000"/>
                  </a:schemeClr>
                </a:solidFill>
              </a:rPr>
              <a:t>紧</a:t>
            </a:r>
            <a:r>
              <a:rPr lang="zh-CN" altLang="en-US" sz="1600" b="1" dirty="0" smtClean="0">
                <a:solidFill>
                  <a:schemeClr val="accent2">
                    <a:lumMod val="20000"/>
                    <a:lumOff val="80000"/>
                  </a:schemeClr>
                </a:solidFill>
              </a:rPr>
              <a:t>扣培养什么人这个问题</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grpSp>
        <p:nvGrpSpPr>
          <p:cNvPr id="125955" name="组合 1"/>
          <p:cNvGrpSpPr/>
          <p:nvPr/>
        </p:nvGrpSpPr>
        <p:grpSpPr>
          <a:xfrm>
            <a:off x="809673" y="1724182"/>
            <a:ext cx="7442200" cy="3295588"/>
            <a:chOff x="870" y="3501"/>
            <a:chExt cx="11360" cy="3348"/>
          </a:xfrm>
        </p:grpSpPr>
        <p:sp>
          <p:nvSpPr>
            <p:cNvPr id="201732" name="矩形 3"/>
            <p:cNvSpPr/>
            <p:nvPr/>
          </p:nvSpPr>
          <p:spPr>
            <a:xfrm>
              <a:off x="1345" y="3628"/>
              <a:ext cx="10529" cy="594"/>
            </a:xfrm>
            <a:prstGeom prst="rect">
              <a:avLst/>
            </a:prstGeom>
            <a:noFill/>
            <a:ln w="9525">
              <a:noFill/>
            </a:ln>
          </p:spPr>
          <p:txBody>
            <a:bodyPr wrap="square" anchor="t">
              <a:spAutoFit/>
            </a:bodyPr>
            <a:lstStyle/>
            <a:p>
              <a:r>
                <a:rPr lang="zh-CN" altLang="en-US" sz="1600" dirty="0" smtClean="0"/>
                <a:t>“梦之队”</a:t>
              </a:r>
              <a:r>
                <a:rPr lang="en-US" altLang="zh-CN" sz="1600" dirty="0" smtClean="0"/>
                <a:t>---</a:t>
              </a:r>
              <a:r>
                <a:rPr lang="zh-CN" altLang="en-US" sz="1600" dirty="0" smtClean="0"/>
                <a:t>未来实现中华民族伟大复兴中国梦的主力军，把这支主力军打造成中华民族“梦之队“。</a:t>
              </a:r>
              <a:endParaRPr lang="zh-CN" altLang="en-US" sz="1600" dirty="0"/>
            </a:p>
          </p:txBody>
        </p:sp>
        <p:sp>
          <p:nvSpPr>
            <p:cNvPr id="39" name="矩形 38"/>
            <p:cNvSpPr/>
            <p:nvPr/>
          </p:nvSpPr>
          <p:spPr>
            <a:xfrm>
              <a:off x="870" y="3501"/>
              <a:ext cx="11360" cy="334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201735" name="矩形 5"/>
            <p:cNvSpPr/>
            <p:nvPr/>
          </p:nvSpPr>
          <p:spPr>
            <a:xfrm>
              <a:off x="1424" y="5189"/>
              <a:ext cx="10800" cy="1595"/>
            </a:xfrm>
            <a:prstGeom prst="rect">
              <a:avLst/>
            </a:prstGeom>
            <a:noFill/>
            <a:ln w="9525">
              <a:noFill/>
            </a:ln>
          </p:spPr>
          <p:txBody>
            <a:bodyPr wrap="square" anchor="t">
              <a:spAutoFit/>
            </a:bodyPr>
            <a:lstStyle/>
            <a:p>
              <a:r>
                <a:rPr lang="zh-CN" altLang="en-US" sz="1600" dirty="0" smtClean="0"/>
                <a:t>各级党委、政府特别是学校各级党组织要当好广大人民教师额“后勤部长”，通过深入细致的思想政治和扎实有效的服务工作，引导广大教师认清肩负的使命和责任，始终同党和人民站在一起，自觉做中国特色社会主义的坚定信仰者和忠实实践者，自觉做先进思想文化的传播者、党执政的坚定支持者，始终忠诚于党和人民的教育事业，坚持把党的教育方针贯彻到教学管理工作全过程。</a:t>
              </a:r>
              <a:endParaRPr lang="zh-CN" altLang="en-US" sz="1600" dirty="0"/>
            </a:p>
          </p:txBody>
        </p:sp>
        <p:sp>
          <p:nvSpPr>
            <p:cNvPr id="42" name="矩形 41"/>
            <p:cNvSpPr/>
            <p:nvPr/>
          </p:nvSpPr>
          <p:spPr>
            <a:xfrm>
              <a:off x="1088" y="3709"/>
              <a:ext cx="227" cy="227"/>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矩形 42"/>
            <p:cNvSpPr/>
            <p:nvPr/>
          </p:nvSpPr>
          <p:spPr>
            <a:xfrm>
              <a:off x="1090" y="4220"/>
              <a:ext cx="225" cy="227"/>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矩形 43"/>
            <p:cNvSpPr/>
            <p:nvPr/>
          </p:nvSpPr>
          <p:spPr>
            <a:xfrm>
              <a:off x="1120" y="5396"/>
              <a:ext cx="225" cy="227"/>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2" name="矩形 3"/>
          <p:cNvSpPr/>
          <p:nvPr/>
        </p:nvSpPr>
        <p:spPr>
          <a:xfrm>
            <a:off x="1157058" y="2385554"/>
            <a:ext cx="6897793" cy="584775"/>
          </a:xfrm>
          <a:prstGeom prst="rect">
            <a:avLst/>
          </a:prstGeom>
          <a:noFill/>
          <a:ln w="9525">
            <a:noFill/>
          </a:ln>
        </p:spPr>
        <p:txBody>
          <a:bodyPr wrap="square" anchor="t">
            <a:spAutoFit/>
          </a:bodyPr>
          <a:lstStyle/>
          <a:p>
            <a:r>
              <a:rPr lang="zh-CN" altLang="en-US" sz="1600" dirty="0" smtClean="0"/>
              <a:t>确保让每个孩子享受受教育的机会，培养的德智体美劳全面发展的中国特色社会主义事业建设者和接班人，打造中华民族“梦之队”的重大战略任务。</a:t>
            </a:r>
            <a:endParaRPr lang="en-US" altLang="zh-CN" sz="1600" dirty="0" smtClean="0"/>
          </a:p>
        </p:txBody>
      </p:sp>
      <p:sp>
        <p:nvSpPr>
          <p:cNvPr id="13" name="矩形 2"/>
          <p:cNvSpPr/>
          <p:nvPr/>
        </p:nvSpPr>
        <p:spPr>
          <a:xfrm>
            <a:off x="1026191" y="3008783"/>
            <a:ext cx="7074676" cy="338554"/>
          </a:xfrm>
          <a:prstGeom prst="rect">
            <a:avLst/>
          </a:prstGeom>
          <a:noFill/>
          <a:ln w="9525">
            <a:noFill/>
          </a:ln>
        </p:spPr>
        <p:txBody>
          <a:bodyPr wrap="square" anchor="t">
            <a:spAutoFit/>
          </a:bodyPr>
          <a:lstStyle/>
          <a:p>
            <a:r>
              <a:rPr lang="zh-CN" altLang="en-US" sz="1600" dirty="0" smtClean="0">
                <a:solidFill>
                  <a:srgbClr val="FF0000"/>
                </a:solidFill>
              </a:rPr>
              <a:t>“筑梦人”</a:t>
            </a:r>
            <a:r>
              <a:rPr lang="en-US" altLang="zh-CN" sz="1600" dirty="0" smtClean="0">
                <a:solidFill>
                  <a:srgbClr val="FF0000"/>
                </a:solidFill>
              </a:rPr>
              <a:t>---</a:t>
            </a:r>
            <a:r>
              <a:rPr lang="zh-CN" altLang="en-US" sz="1600" dirty="0" smtClean="0">
                <a:solidFill>
                  <a:srgbClr val="FF0000"/>
                </a:solidFill>
              </a:rPr>
              <a:t>必须有理想信念、有道德情操、有扎实学识、有仁爱之心。</a:t>
            </a:r>
            <a:endParaRPr lang="zh-CN" altLang="en-US" sz="1600" dirty="0">
              <a:solidFill>
                <a:srgbClr val="FF0000"/>
              </a:solidFill>
            </a:endParaRPr>
          </a:p>
        </p:txBody>
      </p:sp>
      <p:sp>
        <p:nvSpPr>
          <p:cNvPr id="14" name="矩形 13"/>
          <p:cNvSpPr/>
          <p:nvPr/>
        </p:nvSpPr>
        <p:spPr>
          <a:xfrm>
            <a:off x="955264" y="3046157"/>
            <a:ext cx="147403" cy="223446"/>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366365478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占位符 1"/>
          <p:cNvSpPr>
            <a:spLocks noGrp="1"/>
          </p:cNvSpPr>
          <p:nvPr>
            <p:ph type="body" sz="quarter" idx="10"/>
          </p:nvPr>
        </p:nvSpPr>
        <p:spPr>
          <a:ln>
            <a:miter/>
          </a:ln>
        </p:spPr>
        <p:txBody>
          <a:bodyPr vert="horz" wrap="square" lIns="91440" tIns="45720" rIns="91440" bIns="45720" anchor="t">
            <a:normAutofit fontScale="85000" lnSpcReduction="10000"/>
          </a:bodyPr>
          <a:lstStyle/>
          <a:p>
            <a:pPr algn="l" defTabSz="914400" fontAlgn="auto">
              <a:buFont typeface="Arial" panose="020B0604020202020204" pitchFamily="34" charset="0"/>
              <a:buNone/>
            </a:pPr>
            <a:r>
              <a:rPr lang="en-US" strike="noStrike" noProof="0" dirty="0" smtClean="0">
                <a:ln>
                  <a:noFill/>
                </a:ln>
                <a:solidFill>
                  <a:schemeClr val="accent1"/>
                </a:solidFill>
                <a:effectLst/>
                <a:uLnTx/>
                <a:uFillTx/>
                <a:latin typeface="+mj-ea"/>
                <a:ea typeface="+mj-ea"/>
                <a:sym typeface="+mn-ea"/>
              </a:rPr>
              <a:t>02.</a:t>
            </a:r>
            <a:r>
              <a:rPr lang="zh-CN" altLang="en-US" dirty="0" smtClean="0">
                <a:solidFill>
                  <a:schemeClr val="accent1"/>
                </a:solidFill>
                <a:latin typeface="+mj-ea"/>
                <a:ea typeface="+mj-ea"/>
                <a:sym typeface="+mn-ea"/>
              </a:rPr>
              <a:t>坚持党对教育事业的全面领导</a:t>
            </a:r>
            <a:endParaRPr lang="zh-CN" altLang="en-US" strike="noStrike" kern="1200" noProof="1">
              <a:solidFill>
                <a:schemeClr val="accent1"/>
              </a:solidFill>
              <a:latin typeface="+mn-lt"/>
              <a:ea typeface="+mn-ea"/>
              <a:cs typeface="+mn-cs"/>
            </a:endParaRPr>
          </a:p>
        </p:txBody>
      </p:sp>
      <p:sp>
        <p:nvSpPr>
          <p:cNvPr id="38" name="矩形 37"/>
          <p:cNvSpPr/>
          <p:nvPr/>
        </p:nvSpPr>
        <p:spPr>
          <a:xfrm>
            <a:off x="1221740" y="1074420"/>
            <a:ext cx="6526213"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chemeClr val="accent2">
                    <a:lumMod val="20000"/>
                    <a:lumOff val="80000"/>
                  </a:schemeClr>
                </a:solidFill>
              </a:rPr>
              <a:t>从制度上确保把全面从严治党落到实处</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grpSp>
        <p:nvGrpSpPr>
          <p:cNvPr id="125955" name="组合 1"/>
          <p:cNvGrpSpPr/>
          <p:nvPr/>
        </p:nvGrpSpPr>
        <p:grpSpPr>
          <a:xfrm>
            <a:off x="809673" y="1724182"/>
            <a:ext cx="7442200" cy="2907756"/>
            <a:chOff x="870" y="3501"/>
            <a:chExt cx="11360" cy="2954"/>
          </a:xfrm>
        </p:grpSpPr>
        <p:sp>
          <p:nvSpPr>
            <p:cNvPr id="201732" name="矩形 3"/>
            <p:cNvSpPr/>
            <p:nvPr/>
          </p:nvSpPr>
          <p:spPr>
            <a:xfrm>
              <a:off x="1345" y="3628"/>
              <a:ext cx="10529" cy="2795"/>
            </a:xfrm>
            <a:prstGeom prst="rect">
              <a:avLst/>
            </a:prstGeom>
            <a:noFill/>
            <a:ln w="9525">
              <a:noFill/>
            </a:ln>
          </p:spPr>
          <p:txBody>
            <a:bodyPr wrap="square" anchor="t">
              <a:spAutoFit/>
            </a:bodyPr>
            <a:lstStyle/>
            <a:p>
              <a:pPr marL="285750" indent="-285750">
                <a:lnSpc>
                  <a:spcPct val="120000"/>
                </a:lnSpc>
                <a:buFont typeface="Wingdings" panose="05000000000000000000" pitchFamily="2" charset="2"/>
                <a:buChar char="ü"/>
              </a:pPr>
              <a:r>
                <a:rPr lang="zh-CN" altLang="en-US" sz="1600" dirty="0" smtClean="0"/>
                <a:t>高校必须准确理解和贯彻党委领导下的校长负责制。</a:t>
              </a:r>
              <a:endParaRPr lang="en-US" altLang="zh-CN" sz="1600" dirty="0"/>
            </a:p>
            <a:p>
              <a:pPr marL="285750" indent="-285750">
                <a:lnSpc>
                  <a:spcPct val="120000"/>
                </a:lnSpc>
                <a:buFont typeface="Wingdings" panose="05000000000000000000" pitchFamily="2" charset="2"/>
                <a:buChar char="ü"/>
              </a:pPr>
              <a:r>
                <a:rPr lang="zh-CN" altLang="en-US" sz="1600" dirty="0" smtClean="0"/>
                <a:t>高校领导班子要成为坚持社会主义办学方向、善于领导高校科学发展、团结奋进的坚强领导集体，就必须有一个坚强的核心，这就是党委。</a:t>
              </a:r>
              <a:endParaRPr lang="en-US" altLang="zh-CN" sz="1600" dirty="0"/>
            </a:p>
            <a:p>
              <a:pPr marL="285750" indent="-285750">
                <a:lnSpc>
                  <a:spcPct val="120000"/>
                </a:lnSpc>
                <a:buFont typeface="Wingdings" panose="05000000000000000000" pitchFamily="2" charset="2"/>
                <a:buChar char="ü"/>
              </a:pPr>
              <a:r>
                <a:rPr lang="zh-CN" altLang="en-US" sz="1600" dirty="0" smtClean="0"/>
                <a:t>高校重要干部任免、重要人才使用、重要阵地建设、重大发展规划、重大项目安排、重大资金使用、重大评价评奖活动等，都要经党委集体研究决定。</a:t>
              </a:r>
              <a:endParaRPr lang="en-US" altLang="zh-CN" sz="1600" dirty="0"/>
            </a:p>
            <a:p>
              <a:pPr marL="285750" indent="-285750">
                <a:lnSpc>
                  <a:spcPct val="120000"/>
                </a:lnSpc>
                <a:buFont typeface="Wingdings" panose="05000000000000000000" pitchFamily="2" charset="2"/>
                <a:buChar char="ü"/>
              </a:pPr>
              <a:r>
                <a:rPr lang="zh-CN" altLang="en-US" sz="1600" dirty="0" smtClean="0"/>
                <a:t>高校党委书记主持党委全面工作，对党委工作负主要责任，校长和其他行政领导班子成员要自觉接受党委领导，贯彻执行党委决定，书记和校长都应当成为讲政治的教育家、办教育的政治家、办学治校的管理专家。</a:t>
              </a:r>
              <a:endParaRPr lang="zh-CN" altLang="en-US" sz="1600" dirty="0"/>
            </a:p>
          </p:txBody>
        </p:sp>
        <p:sp>
          <p:nvSpPr>
            <p:cNvPr id="39" name="矩形 38"/>
            <p:cNvSpPr/>
            <p:nvPr/>
          </p:nvSpPr>
          <p:spPr>
            <a:xfrm>
              <a:off x="870" y="3501"/>
              <a:ext cx="11360" cy="29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val="2648919087"/>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3492500" y="1898650"/>
            <a:ext cx="1057275" cy="736600"/>
          </a:xfrm>
          <a:ln>
            <a:miter/>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6000" b="0" i="0" u="none" strike="noStrike" kern="1200" cap="none" spc="0" normalizeH="0" baseline="0" noProof="0" dirty="0" smtClean="0">
                <a:ln>
                  <a:noFill/>
                </a:ln>
                <a:solidFill>
                  <a:schemeClr val="accent1"/>
                </a:solidFill>
                <a:effectLst>
                  <a:outerShdw blurRad="50800" dist="38100" algn="l" rotWithShape="0">
                    <a:prstClr val="black">
                      <a:alpha val="40000"/>
                    </a:prstClr>
                  </a:outerShdw>
                </a:effectLst>
                <a:uLnTx/>
                <a:uFillTx/>
                <a:latin typeface="Impact" panose="020B0806030902050204" pitchFamily="34" charset="0"/>
                <a:ea typeface="+mn-ea"/>
                <a:cs typeface="+mn-cs"/>
              </a:rPr>
              <a:t>03</a:t>
            </a:r>
            <a:endParaRPr kumimoji="0" lang="en-US" sz="6000" b="0" i="0" u="none" strike="noStrike" kern="1200" cap="none" spc="0" normalizeH="0" baseline="0" noProof="0" dirty="0">
              <a:ln>
                <a:noFill/>
              </a:ln>
              <a:solidFill>
                <a:schemeClr val="accent1"/>
              </a:solidFill>
              <a:effectLst>
                <a:outerShdw blurRad="50800" dist="38100" algn="l" rotWithShape="0">
                  <a:prstClr val="black">
                    <a:alpha val="40000"/>
                  </a:prstClr>
                </a:outerShdw>
              </a:effectLst>
              <a:uLnTx/>
              <a:uFillTx/>
              <a:latin typeface="Impact" panose="020B0806030902050204" pitchFamily="34" charset="0"/>
              <a:ea typeface="+mn-ea"/>
              <a:cs typeface="+mn-cs"/>
            </a:endParaRPr>
          </a:p>
        </p:txBody>
      </p:sp>
      <p:sp>
        <p:nvSpPr>
          <p:cNvPr id="5" name="文本占位符 4"/>
          <p:cNvSpPr>
            <a:spLocks noGrp="1"/>
          </p:cNvSpPr>
          <p:nvPr>
            <p:ph type="body" sz="quarter" idx="11"/>
          </p:nvPr>
        </p:nvSpPr>
        <p:spPr>
          <a:xfrm>
            <a:off x="4572000" y="1851025"/>
            <a:ext cx="4530725" cy="738188"/>
          </a:xfrm>
          <a:ln>
            <a:miter/>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000" strike="noStrike" noProof="1" smtClean="0">
                <a:latin typeface="Calibri" panose="020F0502020204030204" pitchFamily="34" charset="0"/>
                <a:ea typeface="微软雅黑" panose="020B0503020204020204" pitchFamily="34" charset="-122"/>
                <a:sym typeface="Arial" panose="020B0604020202020204" pitchFamily="34" charset="0"/>
              </a:rPr>
              <a:t>坚持把</a:t>
            </a:r>
            <a:r>
              <a:rPr lang="en-US" sz="2000" strike="noStrike" noProof="0" dirty="0" smtClean="0">
                <a:ln>
                  <a:noFill/>
                </a:ln>
                <a:effectLst/>
                <a:uLnTx/>
                <a:uFillTx/>
                <a:sym typeface="+mn-ea"/>
              </a:rPr>
              <a:t>“</a:t>
            </a:r>
            <a:r>
              <a:rPr lang="zh-CN" altLang="en-US" sz="2000" strike="noStrike" noProof="1">
                <a:latin typeface="Calibri" panose="020F0502020204030204" pitchFamily="34" charset="0"/>
                <a:ea typeface="微软雅黑" panose="020B0503020204020204" pitchFamily="34" charset="-122"/>
                <a:sym typeface="Arial" panose="020B0604020202020204" pitchFamily="34" charset="0"/>
              </a:rPr>
              <a:t>立德树人</a:t>
            </a:r>
            <a:r>
              <a:rPr lang="en-US" sz="2000" strike="noStrike" noProof="0" dirty="0" smtClean="0">
                <a:ln>
                  <a:noFill/>
                </a:ln>
                <a:effectLst/>
                <a:uLnTx/>
                <a:uFillTx/>
                <a:sym typeface="+mn-ea"/>
              </a:rPr>
              <a:t>”</a:t>
            </a:r>
            <a:r>
              <a:rPr lang="zh-CN" altLang="en-US" sz="2000" strike="noStrike" noProof="1">
                <a:latin typeface="Calibri" panose="020F0502020204030204" pitchFamily="34" charset="0"/>
                <a:ea typeface="微软雅黑" panose="020B0503020204020204" pitchFamily="34" charset="-122"/>
                <a:sym typeface="Arial" panose="020B0604020202020204" pitchFamily="34" charset="0"/>
              </a:rPr>
              <a:t>作为根本任务</a:t>
            </a:r>
            <a:endParaRPr kumimoji="0" lang="en-US" sz="2000" b="1" i="0" u="none" strike="noStrike" kern="1200" cap="none" spc="0" normalizeH="0" baseline="0" noProof="0" dirty="0" smtClean="0">
              <a:ln>
                <a:noFill/>
              </a:ln>
              <a:solidFill>
                <a:schemeClr val="accent1"/>
              </a:solidFill>
              <a:effectLst/>
              <a:uLnTx/>
              <a:uFillTx/>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占位符 1"/>
          <p:cNvSpPr>
            <a:spLocks noGrp="1"/>
          </p:cNvSpPr>
          <p:nvPr>
            <p:ph type="body" sz="quarter" idx="10"/>
          </p:nvPr>
        </p:nvSpPr>
        <p:spPr>
          <a:xfrm>
            <a:off x="539750" y="339725"/>
            <a:ext cx="4679950" cy="431800"/>
          </a:xfrm>
          <a:ln>
            <a:miter/>
          </a:ln>
        </p:spPr>
        <p:txBody>
          <a:bodyPr vert="horz" wrap="square" lIns="91440" tIns="45720" rIns="91440" bIns="45720" anchor="t">
            <a:normAutofit/>
          </a:bodyPr>
          <a:lstStyle/>
          <a:p>
            <a:pPr algn="l" defTabSz="914400" fontAlgn="auto">
              <a:buFont typeface="Arial" panose="020B0604020202020204" pitchFamily="34" charset="0"/>
              <a:buNone/>
            </a:pPr>
            <a:r>
              <a:rPr lang="en-US" strike="noStrike" noProof="0" dirty="0" smtClean="0">
                <a:ln>
                  <a:noFill/>
                </a:ln>
                <a:solidFill>
                  <a:schemeClr val="accent1"/>
                </a:solidFill>
                <a:effectLst/>
                <a:uLnTx/>
                <a:uFillTx/>
                <a:latin typeface="+mj-ea"/>
                <a:ea typeface="+mj-ea"/>
                <a:sym typeface="+mn-ea"/>
              </a:rPr>
              <a:t>03.</a:t>
            </a:r>
            <a:r>
              <a:rPr lang="en-US" strike="noStrike" noProof="0" dirty="0" smtClean="0">
                <a:ln>
                  <a:noFill/>
                </a:ln>
                <a:solidFill>
                  <a:schemeClr val="accent1"/>
                </a:solidFill>
                <a:effectLst/>
                <a:uLnTx/>
                <a:uFillTx/>
                <a:latin typeface="+mj-ea"/>
                <a:ea typeface="+mj-ea"/>
                <a:sym typeface="Arial" panose="020B0604020202020204" pitchFamily="34" charset="0"/>
              </a:rPr>
              <a:t>把“立德树人”作为根本任务</a:t>
            </a:r>
            <a:endParaRPr lang="en-US" strike="noStrike" kern="1200" noProof="0" dirty="0" smtClean="0">
              <a:ln>
                <a:noFill/>
              </a:ln>
              <a:solidFill>
                <a:schemeClr val="accent1"/>
              </a:solidFill>
              <a:effectLst/>
              <a:uLnTx/>
              <a:uFillTx/>
              <a:latin typeface="+mj-ea"/>
              <a:ea typeface="+mj-ea"/>
              <a:cs typeface="+mn-cs"/>
            </a:endParaRPr>
          </a:p>
        </p:txBody>
      </p:sp>
      <p:grpSp>
        <p:nvGrpSpPr>
          <p:cNvPr id="16" name="组合 15"/>
          <p:cNvGrpSpPr/>
          <p:nvPr/>
        </p:nvGrpSpPr>
        <p:grpSpPr>
          <a:xfrm>
            <a:off x="1006475" y="2188478"/>
            <a:ext cx="1873250" cy="1619958"/>
            <a:chOff x="3204048" y="2391942"/>
            <a:chExt cx="1872000" cy="2052000"/>
          </a:xfrm>
        </p:grpSpPr>
        <p:sp>
          <p:nvSpPr>
            <p:cNvPr id="111" name="矩形 110"/>
            <p:cNvSpPr/>
            <p:nvPr/>
          </p:nvSpPr>
          <p:spPr>
            <a:xfrm>
              <a:off x="3204048" y="2391942"/>
              <a:ext cx="1872000" cy="20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chemeClr val="bg1"/>
                </a:solidFill>
                <a:effectLst/>
                <a:uLnTx/>
                <a:uFillTx/>
                <a:latin typeface="+mn-lt"/>
                <a:ea typeface="+mn-ea"/>
                <a:cs typeface="+mn-cs"/>
              </a:endParaRPr>
            </a:p>
          </p:txBody>
        </p:sp>
        <p:sp>
          <p:nvSpPr>
            <p:cNvPr id="214020" name="矩形 2"/>
            <p:cNvSpPr/>
            <p:nvPr/>
          </p:nvSpPr>
          <p:spPr>
            <a:xfrm>
              <a:off x="3204048" y="3099613"/>
              <a:ext cx="1872000" cy="276353"/>
            </a:xfrm>
            <a:prstGeom prst="rect">
              <a:avLst/>
            </a:prstGeom>
            <a:noFill/>
            <a:ln w="9525">
              <a:noFill/>
            </a:ln>
          </p:spPr>
          <p:txBody>
            <a:bodyPr anchor="t">
              <a:spAutoFit/>
            </a:bodyPr>
            <a:lstStyle/>
            <a:p>
              <a:endParaRPr lang="zh-CN" altLang="en-US" sz="1200" dirty="0">
                <a:latin typeface="Calibri" panose="020F0502020204030204" pitchFamily="34" charset="0"/>
                <a:ea typeface="微软雅黑" panose="020B0503020204020204" pitchFamily="34" charset="-122"/>
              </a:endParaRPr>
            </a:p>
          </p:txBody>
        </p:sp>
        <p:sp>
          <p:nvSpPr>
            <p:cNvPr id="7" name="矩形 6"/>
            <p:cNvSpPr/>
            <p:nvPr/>
          </p:nvSpPr>
          <p:spPr>
            <a:xfrm>
              <a:off x="3419968" y="2621212"/>
              <a:ext cx="1440160" cy="360000"/>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chemeClr val="lt1"/>
                  </a:solidFill>
                  <a:effectLst/>
                  <a:uLnTx/>
                  <a:uFillTx/>
                  <a:latin typeface="+mn-lt"/>
                  <a:ea typeface="+mn-ea"/>
                  <a:cs typeface="+mn-cs"/>
                </a:rPr>
                <a:t>根本问题</a:t>
              </a:r>
            </a:p>
          </p:txBody>
        </p:sp>
      </p:grpSp>
      <p:grpSp>
        <p:nvGrpSpPr>
          <p:cNvPr id="17" name="组合 16"/>
          <p:cNvGrpSpPr/>
          <p:nvPr/>
        </p:nvGrpSpPr>
        <p:grpSpPr>
          <a:xfrm>
            <a:off x="3592512" y="2188478"/>
            <a:ext cx="2014537" cy="1676928"/>
            <a:chOff x="5192675" y="2391942"/>
            <a:chExt cx="1872000" cy="2124164"/>
          </a:xfrm>
        </p:grpSpPr>
        <p:sp>
          <p:nvSpPr>
            <p:cNvPr id="214023" name="矩形 3"/>
            <p:cNvSpPr/>
            <p:nvPr/>
          </p:nvSpPr>
          <p:spPr>
            <a:xfrm>
              <a:off x="5192675" y="3099613"/>
              <a:ext cx="1871999" cy="1416493"/>
            </a:xfrm>
            <a:prstGeom prst="rect">
              <a:avLst/>
            </a:prstGeom>
            <a:noFill/>
            <a:ln w="9525">
              <a:noFill/>
            </a:ln>
          </p:spPr>
          <p:txBody>
            <a:bodyPr anchor="t">
              <a:spAutoFit/>
            </a:bodyPr>
            <a:lstStyle/>
            <a:p>
              <a:pPr algn="just">
                <a:lnSpc>
                  <a:spcPts val="1975"/>
                </a:lnSpc>
              </a:pPr>
              <a:r>
                <a:rPr lang="zh-CN" altLang="en-US" sz="1200" dirty="0">
                  <a:latin typeface="Calibri" panose="020F0502020204030204" pitchFamily="34" charset="0"/>
                  <a:ea typeface="微软雅黑" panose="020B0503020204020204" pitchFamily="34" charset="-122"/>
                </a:rPr>
                <a:t>        </a:t>
              </a:r>
              <a:r>
                <a:rPr lang="zh-CN" altLang="en-US" sz="1000" dirty="0">
                  <a:latin typeface="Calibri" panose="020F0502020204030204" pitchFamily="34" charset="0"/>
                  <a:ea typeface="微软雅黑" panose="020B0503020204020204" pitchFamily="34" charset="-122"/>
                </a:rPr>
                <a:t> </a:t>
              </a:r>
              <a:r>
                <a:rPr lang="zh-CN" altLang="en-US" sz="1400" dirty="0">
                  <a:latin typeface="Calibri" panose="020F0502020204030204" pitchFamily="34" charset="0"/>
                  <a:ea typeface="微软雅黑" panose="020B0503020204020204" pitchFamily="34" charset="-122"/>
                </a:rPr>
                <a:t>落实“立德树人”、培养中国特色社会主义事业的合格建设者和可靠</a:t>
              </a:r>
              <a:r>
                <a:rPr lang="zh-CN" altLang="en-US" sz="1400" dirty="0" smtClean="0">
                  <a:latin typeface="Calibri" panose="020F0502020204030204" pitchFamily="34" charset="0"/>
                  <a:ea typeface="微软雅黑" panose="020B0503020204020204" pitchFamily="34" charset="-122"/>
                </a:rPr>
                <a:t>接班人。</a:t>
              </a:r>
              <a:endParaRPr lang="zh-CN" altLang="en-US" sz="1400" dirty="0">
                <a:latin typeface="Calibri" panose="020F0502020204030204" pitchFamily="34" charset="0"/>
                <a:ea typeface="微软雅黑" panose="020B0503020204020204" pitchFamily="34" charset="-122"/>
              </a:endParaRPr>
            </a:p>
          </p:txBody>
        </p:sp>
        <p:sp>
          <p:nvSpPr>
            <p:cNvPr id="60" name="矩形 59"/>
            <p:cNvSpPr/>
            <p:nvPr/>
          </p:nvSpPr>
          <p:spPr>
            <a:xfrm>
              <a:off x="5192675" y="2391942"/>
              <a:ext cx="1872000" cy="20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chemeClr val="bg1"/>
                </a:solidFill>
                <a:effectLst/>
                <a:uLnTx/>
                <a:uFillTx/>
                <a:latin typeface="+mn-lt"/>
                <a:ea typeface="+mn-ea"/>
                <a:cs typeface="+mn-cs"/>
              </a:endParaRPr>
            </a:p>
          </p:txBody>
        </p:sp>
        <p:sp>
          <p:nvSpPr>
            <p:cNvPr id="62" name="矩形 61"/>
            <p:cNvSpPr/>
            <p:nvPr/>
          </p:nvSpPr>
          <p:spPr>
            <a:xfrm>
              <a:off x="5408595" y="2621212"/>
              <a:ext cx="1440160" cy="360000"/>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mn-lt"/>
                  <a:ea typeface="+mn-ea"/>
                  <a:cs typeface="+mn-cs"/>
                </a:rPr>
                <a:t>根本任务</a:t>
              </a:r>
            </a:p>
          </p:txBody>
        </p:sp>
      </p:grpSp>
      <p:grpSp>
        <p:nvGrpSpPr>
          <p:cNvPr id="11" name="组合 10"/>
          <p:cNvGrpSpPr/>
          <p:nvPr/>
        </p:nvGrpSpPr>
        <p:grpSpPr>
          <a:xfrm>
            <a:off x="6228138" y="2188296"/>
            <a:ext cx="1871663" cy="1612020"/>
            <a:chOff x="6392489" y="2399566"/>
            <a:chExt cx="1872000" cy="2052000"/>
          </a:xfrm>
        </p:grpSpPr>
        <p:sp>
          <p:nvSpPr>
            <p:cNvPr id="214027" name="矩形 5"/>
            <p:cNvSpPr/>
            <p:nvPr/>
          </p:nvSpPr>
          <p:spPr>
            <a:xfrm>
              <a:off x="6528404" y="3099025"/>
              <a:ext cx="1622083" cy="1128282"/>
            </a:xfrm>
            <a:prstGeom prst="rect">
              <a:avLst/>
            </a:prstGeom>
            <a:noFill/>
            <a:ln w="9525">
              <a:noFill/>
            </a:ln>
          </p:spPr>
          <p:txBody>
            <a:bodyPr wrap="square" anchor="t">
              <a:spAutoFit/>
            </a:bodyPr>
            <a:lstStyle/>
            <a:p>
              <a:pPr>
                <a:lnSpc>
                  <a:spcPts val="2040"/>
                </a:lnSpc>
              </a:pPr>
              <a:r>
                <a:rPr lang="zh-CN" altLang="en-US" sz="1200" dirty="0">
                  <a:latin typeface="Calibri" panose="020F0502020204030204" pitchFamily="34" charset="0"/>
                  <a:ea typeface="微软雅黑" panose="020B0503020204020204" pitchFamily="34" charset="-122"/>
                </a:rPr>
                <a:t>      </a:t>
              </a:r>
              <a:r>
                <a:rPr lang="zh-CN" altLang="en-US" sz="1400" dirty="0">
                  <a:latin typeface="Calibri" panose="020F0502020204030204" pitchFamily="34" charset="0"/>
                  <a:ea typeface="微软雅黑" panose="020B0503020204020204" pitchFamily="34" charset="-122"/>
                </a:rPr>
                <a:t>   培育和弘扬社会主义核心价值观是教育事业改革发展的基础工程</a:t>
              </a:r>
            </a:p>
          </p:txBody>
        </p:sp>
        <p:sp>
          <p:nvSpPr>
            <p:cNvPr id="61" name="矩形 60"/>
            <p:cNvSpPr/>
            <p:nvPr/>
          </p:nvSpPr>
          <p:spPr>
            <a:xfrm>
              <a:off x="6392489" y="2399566"/>
              <a:ext cx="1872000" cy="20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chemeClr val="bg1"/>
                </a:solidFill>
                <a:effectLst/>
                <a:uLnTx/>
                <a:uFillTx/>
                <a:latin typeface="+mn-lt"/>
                <a:ea typeface="+mn-ea"/>
                <a:cs typeface="+mn-cs"/>
              </a:endParaRPr>
            </a:p>
          </p:txBody>
        </p:sp>
        <p:sp>
          <p:nvSpPr>
            <p:cNvPr id="63" name="矩形 62"/>
            <p:cNvSpPr/>
            <p:nvPr/>
          </p:nvSpPr>
          <p:spPr>
            <a:xfrm>
              <a:off x="6529020" y="2621212"/>
              <a:ext cx="1440160" cy="360000"/>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mn-lt"/>
                  <a:ea typeface="+mn-ea"/>
                  <a:cs typeface="+mn-cs"/>
                </a:rPr>
                <a:t>基础工程</a:t>
              </a:r>
            </a:p>
          </p:txBody>
        </p:sp>
      </p:grpSp>
      <p:sp>
        <p:nvSpPr>
          <p:cNvPr id="38" name="矩形 37"/>
          <p:cNvSpPr/>
          <p:nvPr/>
        </p:nvSpPr>
        <p:spPr>
          <a:xfrm>
            <a:off x="539748" y="3924810"/>
            <a:ext cx="8120063" cy="9985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fontAlgn="auto">
              <a:lnSpc>
                <a:spcPts val="2020"/>
              </a:lnSpc>
              <a:spcBef>
                <a:spcPts val="0"/>
              </a:spcBef>
              <a:spcAft>
                <a:spcPts val="0"/>
              </a:spcAft>
              <a:buClrTx/>
              <a:buSzTx/>
              <a:buFontTx/>
              <a:buNone/>
              <a:defRPr/>
            </a:pPr>
            <a:r>
              <a:rPr kumimoji="0" lang="en-US" altLang="zh-CN"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rPr>
              <a:t>         </a:t>
            </a:r>
            <a:r>
              <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rPr>
              <a:t>“立德树人”要求教育事业不仅要传授知识、培养能力，更要把培育和弘扬社会主义核心价值观落实到推进教育治理体系和治理能力现代化中去，引导学生树立正确的世界观、人生观、价值观。</a:t>
            </a:r>
          </a:p>
        </p:txBody>
      </p:sp>
      <p:sp>
        <p:nvSpPr>
          <p:cNvPr id="100" name="文本框 99"/>
          <p:cNvSpPr txBox="1"/>
          <p:nvPr/>
        </p:nvSpPr>
        <p:spPr>
          <a:xfrm>
            <a:off x="1163638" y="2954338"/>
            <a:ext cx="1543050" cy="798830"/>
          </a:xfrm>
          <a:prstGeom prst="rect">
            <a:avLst/>
          </a:prstGeom>
          <a:noFill/>
          <a:ln w="9525">
            <a:noFill/>
          </a:ln>
        </p:spPr>
        <p:txBody>
          <a:bodyPr wrap="square" anchor="t">
            <a:spAutoFit/>
          </a:bodyPr>
          <a:lstStyle/>
          <a:p>
            <a:pPr algn="ctr"/>
            <a:r>
              <a:rPr lang="en-US" altLang="zh-CN" sz="1600" dirty="0">
                <a:latin typeface="Calibri" panose="020F0502020204030204" pitchFamily="34" charset="0"/>
                <a:ea typeface="微软雅黑" panose="020B0503020204020204" pitchFamily="34" charset="-122"/>
              </a:rPr>
              <a:t> </a:t>
            </a:r>
            <a:r>
              <a:rPr lang="zh-CN" altLang="en-US" sz="1600" dirty="0">
                <a:latin typeface="黑体" panose="02010609060101010101" charset="-122"/>
                <a:ea typeface="黑体" panose="02010609060101010101" charset="-122"/>
              </a:rPr>
              <a:t>培养什么人</a:t>
            </a:r>
          </a:p>
          <a:p>
            <a:pPr algn="ctr"/>
            <a:endParaRPr lang="zh-CN" altLang="en-US" sz="1400" dirty="0">
              <a:latin typeface="黑体" panose="02010609060101010101" charset="-122"/>
              <a:ea typeface="黑体" panose="02010609060101010101" charset="-122"/>
            </a:endParaRPr>
          </a:p>
          <a:p>
            <a:pPr algn="ctr"/>
            <a:r>
              <a:rPr lang="zh-CN" altLang="en-US" sz="1600" dirty="0">
                <a:latin typeface="黑体" panose="02010609060101010101" charset="-122"/>
                <a:ea typeface="黑体" panose="02010609060101010101" charset="-122"/>
              </a:rPr>
              <a:t>怎样培养人</a:t>
            </a:r>
          </a:p>
        </p:txBody>
      </p:sp>
      <p:sp>
        <p:nvSpPr>
          <p:cNvPr id="18" name="矩形 17"/>
          <p:cNvSpPr/>
          <p:nvPr/>
        </p:nvSpPr>
        <p:spPr>
          <a:xfrm>
            <a:off x="539750" y="1043143"/>
            <a:ext cx="8120063" cy="9985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fontAlgn="auto">
              <a:lnSpc>
                <a:spcPts val="2020"/>
              </a:lnSpc>
              <a:spcBef>
                <a:spcPts val="0"/>
              </a:spcBef>
              <a:spcAft>
                <a:spcPts val="0"/>
              </a:spcAft>
              <a:buClrTx/>
              <a:buSzTx/>
              <a:buFontTx/>
              <a:buNone/>
              <a:defRPr/>
            </a:pPr>
            <a:r>
              <a:rPr kumimoji="0" lang="en-US" altLang="zh-CN"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rPr>
              <a:t>         </a:t>
            </a:r>
            <a:r>
              <a:rPr lang="zh-CN" altLang="en-US" sz="1600" b="1" dirty="0" smtClean="0">
                <a:solidFill>
                  <a:schemeClr val="accent2">
                    <a:lumMod val="20000"/>
                    <a:lumOff val="80000"/>
                  </a:schemeClr>
                </a:solidFill>
              </a:rPr>
              <a:t>党的十九大报告中要求：“全面贯彻党的教育方针，落实立德树人根本任务，发展素质教育，推进教育公平，培养德智体美劳全面发展的社会主义建设者和接班人。”</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平行四边形 15"/>
          <p:cNvSpPr/>
          <p:nvPr/>
        </p:nvSpPr>
        <p:spPr>
          <a:xfrm flipH="1">
            <a:off x="1066800" y="1808163"/>
            <a:ext cx="7673975" cy="2422525"/>
          </a:xfrm>
          <a:prstGeom prst="parallelogram">
            <a:avLst>
              <a:gd name="adj" fmla="val 15910"/>
            </a:avLst>
          </a:prstGeom>
          <a:solidFill>
            <a:schemeClr val="tx1">
              <a:lumMod val="65000"/>
              <a:lumOff val="35000"/>
            </a:schemeClr>
          </a:solid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5" name="平行四边形 4"/>
          <p:cNvSpPr/>
          <p:nvPr/>
        </p:nvSpPr>
        <p:spPr>
          <a:xfrm flipH="1">
            <a:off x="165100" y="361950"/>
            <a:ext cx="8815388" cy="4619625"/>
          </a:xfrm>
          <a:prstGeom prst="parallelogram">
            <a:avLst>
              <a:gd name="adj" fmla="val 15910"/>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lt1"/>
                </a:solidFill>
                <a:effectLst/>
                <a:uLnTx/>
                <a:uFillTx/>
                <a:latin typeface="+mn-lt"/>
                <a:ea typeface="+mn-ea"/>
                <a:cs typeface="+mn-cs"/>
              </a:rPr>
              <a:t>  </a:t>
            </a:r>
            <a:r>
              <a:rPr kumimoji="0" lang="en-US" altLang="zh-CN" sz="1600" b="1" i="0" u="none" strike="noStrike" kern="1200" cap="none" spc="0" normalizeH="0" baseline="0" noProof="0" dirty="0">
                <a:ln>
                  <a:noFill/>
                </a:ln>
                <a:solidFill>
                  <a:schemeClr val="lt1"/>
                </a:solidFill>
                <a:effectLst/>
                <a:uLnTx/>
                <a:uFillTx/>
                <a:latin typeface="黑体" panose="02010609060101010101" charset="-122"/>
                <a:ea typeface="黑体" panose="02010609060101010101" charset="-122"/>
                <a:cs typeface="+mn-cs"/>
              </a:rPr>
              <a:t>     </a:t>
            </a:r>
            <a:r>
              <a:rPr lang="zh-CN" altLang="zh-CN" sz="2400" b="1" strike="noStrike" noProof="1" smtClean="0">
                <a:solidFill>
                  <a:schemeClr val="bg1"/>
                </a:solidFill>
                <a:latin typeface="黑体" panose="02010609060101010101" charset="-122"/>
                <a:ea typeface="黑体" panose="02010609060101010101" charset="-122"/>
                <a:sym typeface="+mn-ea"/>
              </a:rPr>
              <a:t>党</a:t>
            </a:r>
            <a:r>
              <a:rPr lang="zh-CN" altLang="zh-CN" sz="2400" b="1" strike="noStrike" noProof="1">
                <a:solidFill>
                  <a:schemeClr val="bg1"/>
                </a:solidFill>
                <a:latin typeface="黑体" panose="02010609060101010101" charset="-122"/>
                <a:ea typeface="黑体" panose="02010609060101010101" charset="-122"/>
                <a:sym typeface="+mn-ea"/>
              </a:rPr>
              <a:t>的</a:t>
            </a:r>
            <a:r>
              <a:rPr lang="zh-CN" altLang="zh-CN" sz="2400" b="1" strike="noStrike" noProof="1" smtClean="0">
                <a:solidFill>
                  <a:schemeClr val="bg1"/>
                </a:solidFill>
                <a:latin typeface="黑体" panose="02010609060101010101" charset="-122"/>
                <a:ea typeface="黑体" panose="02010609060101010101" charset="-122"/>
                <a:sym typeface="+mn-ea"/>
              </a:rPr>
              <a:t>十</a:t>
            </a:r>
            <a:r>
              <a:rPr lang="zh-CN" altLang="en-US" sz="2400" b="1" strike="noStrike" noProof="1" smtClean="0">
                <a:solidFill>
                  <a:schemeClr val="bg1"/>
                </a:solidFill>
                <a:latin typeface="黑体" panose="02010609060101010101" charset="-122"/>
                <a:ea typeface="黑体" panose="02010609060101010101" charset="-122"/>
                <a:sym typeface="+mn-ea"/>
              </a:rPr>
              <a:t>九</a:t>
            </a:r>
            <a:r>
              <a:rPr lang="zh-CN" altLang="zh-CN" sz="2400" b="1" strike="noStrike" noProof="1" smtClean="0">
                <a:solidFill>
                  <a:schemeClr val="bg1"/>
                </a:solidFill>
                <a:latin typeface="黑体" panose="02010609060101010101" charset="-122"/>
                <a:ea typeface="黑体" panose="02010609060101010101" charset="-122"/>
                <a:sym typeface="+mn-ea"/>
              </a:rPr>
              <a:t>大</a:t>
            </a:r>
            <a:r>
              <a:rPr lang="zh-CN" altLang="zh-CN" sz="2400" b="1" strike="noStrike" noProof="1">
                <a:solidFill>
                  <a:schemeClr val="bg1"/>
                </a:solidFill>
                <a:latin typeface="黑体" panose="02010609060101010101" charset="-122"/>
                <a:ea typeface="黑体" panose="02010609060101010101" charset="-122"/>
                <a:sym typeface="+mn-ea"/>
              </a:rPr>
              <a:t>以来，以习近平同志为核心的党中央高瞻远瞩，纵览全局，紧紧围绕实现</a:t>
            </a:r>
            <a:r>
              <a:rPr lang="en-US" altLang="zh-CN" sz="2400" b="1" strike="noStrike" noProof="1">
                <a:solidFill>
                  <a:schemeClr val="bg1"/>
                </a:solidFill>
                <a:latin typeface="黑体" panose="02010609060101010101" charset="-122"/>
                <a:ea typeface="黑体" panose="02010609060101010101" charset="-122"/>
                <a:sym typeface="+mn-ea"/>
              </a:rPr>
              <a:t>“</a:t>
            </a:r>
            <a:r>
              <a:rPr lang="zh-CN" altLang="zh-CN" sz="2400" b="1" strike="noStrike" noProof="1">
                <a:solidFill>
                  <a:schemeClr val="bg1"/>
                </a:solidFill>
                <a:latin typeface="黑体" panose="02010609060101010101" charset="-122"/>
                <a:ea typeface="黑体" panose="02010609060101010101" charset="-122"/>
                <a:sym typeface="+mn-ea"/>
              </a:rPr>
              <a:t>两个一百年</a:t>
            </a:r>
            <a:r>
              <a:rPr lang="en-US" altLang="zh-CN" sz="2400" b="1" strike="noStrike" noProof="1">
                <a:solidFill>
                  <a:schemeClr val="bg1"/>
                </a:solidFill>
                <a:latin typeface="黑体" panose="02010609060101010101" charset="-122"/>
                <a:ea typeface="黑体" panose="02010609060101010101" charset="-122"/>
                <a:sym typeface="+mn-ea"/>
              </a:rPr>
              <a:t>”</a:t>
            </a:r>
            <a:r>
              <a:rPr lang="zh-CN" altLang="zh-CN" sz="2400" b="1" strike="noStrike" noProof="1">
                <a:solidFill>
                  <a:schemeClr val="bg1"/>
                </a:solidFill>
                <a:latin typeface="黑体" panose="02010609060101010101" charset="-122"/>
                <a:ea typeface="黑体" panose="02010609060101010101" charset="-122"/>
                <a:sym typeface="+mn-ea"/>
              </a:rPr>
              <a:t>奋斗目标和实现中华民族伟大复兴中国梦，积极推进教育理论和实践创新，提出了一系列富有中国特色、体现时代精神、引领创新发展的新理念新思想新战略，</a:t>
            </a:r>
            <a:r>
              <a:rPr lang="zh-CN" altLang="en-US" sz="2400" b="1" strike="noStrike" noProof="0" dirty="0">
                <a:ln>
                  <a:noFill/>
                </a:ln>
                <a:solidFill>
                  <a:schemeClr val="bg1"/>
                </a:solidFill>
                <a:effectLst/>
                <a:uLnTx/>
                <a:uFillTx/>
                <a:latin typeface="黑体" panose="02010609060101010101" charset="-122"/>
                <a:ea typeface="黑体" panose="02010609060101010101" charset="-122"/>
                <a:sym typeface="+mn-ea"/>
              </a:rPr>
              <a:t>指明了我国教育改革发展的目标和方向，揭示了中国特色社会主义教育的本质和发展规律</a:t>
            </a:r>
            <a:r>
              <a:rPr lang="en-US" altLang="zh-CN" sz="2400" b="1" strike="noStrike" noProof="0" dirty="0">
                <a:ln>
                  <a:noFill/>
                </a:ln>
                <a:solidFill>
                  <a:schemeClr val="bg1"/>
                </a:solidFill>
                <a:effectLst/>
                <a:uLnTx/>
                <a:uFillTx/>
                <a:latin typeface="黑体" panose="02010609060101010101" charset="-122"/>
                <a:ea typeface="黑体" panose="02010609060101010101" charset="-122"/>
                <a:sym typeface="+mn-ea"/>
              </a:rPr>
              <a:t>,</a:t>
            </a:r>
            <a:r>
              <a:rPr lang="zh-CN" altLang="zh-CN" sz="2400" b="1" strike="noStrike" noProof="1">
                <a:solidFill>
                  <a:schemeClr val="bg1"/>
                </a:solidFill>
                <a:latin typeface="黑体" panose="02010609060101010101" charset="-122"/>
                <a:ea typeface="黑体" panose="02010609060101010101" charset="-122"/>
                <a:sym typeface="+mn-ea"/>
              </a:rPr>
              <a:t>形成并确立了习近平总书记教育思想</a:t>
            </a:r>
            <a:r>
              <a:rPr lang="zh-CN" altLang="zh-CN" sz="2400" b="1" strike="noStrike" noProof="1" smtClean="0">
                <a:solidFill>
                  <a:schemeClr val="bg1"/>
                </a:solidFill>
                <a:latin typeface="黑体" panose="02010609060101010101" charset="-122"/>
                <a:ea typeface="黑体" panose="02010609060101010101" charset="-122"/>
                <a:sym typeface="+mn-ea"/>
              </a:rPr>
              <a:t>。</a:t>
            </a:r>
            <a:endParaRPr kumimoji="0" lang="zh-CN" altLang="en-US" sz="2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文本占位符 1"/>
          <p:cNvSpPr>
            <a:spLocks noGrp="1"/>
          </p:cNvSpPr>
          <p:nvPr>
            <p:ph type="body" sz="quarter" idx="10"/>
          </p:nvPr>
        </p:nvSpPr>
        <p:spPr/>
        <p:txBody>
          <a:bodyPr anchor="t">
            <a:normAutofit fontScale="90000"/>
          </a:bodyPr>
          <a:lstStyle/>
          <a:p>
            <a:pPr defTabSz="914400"/>
            <a:r>
              <a:rPr lang="en-US" noProof="0" dirty="0" smtClean="0">
                <a:ln>
                  <a:noFill/>
                </a:ln>
                <a:solidFill>
                  <a:schemeClr val="accent1"/>
                </a:solidFill>
                <a:effectLst/>
                <a:uLnTx/>
                <a:uFillTx/>
                <a:latin typeface="+mj-ea"/>
                <a:ea typeface="+mj-ea"/>
                <a:sym typeface="+mn-ea"/>
              </a:rPr>
              <a:t>03.</a:t>
            </a:r>
            <a:r>
              <a:rPr lang="en-US" noProof="0" dirty="0" smtClean="0">
                <a:ln>
                  <a:noFill/>
                </a:ln>
                <a:solidFill>
                  <a:schemeClr val="accent1"/>
                </a:solidFill>
                <a:effectLst/>
                <a:uLnTx/>
                <a:uFillTx/>
                <a:latin typeface="+mj-ea"/>
                <a:ea typeface="+mj-ea"/>
                <a:sym typeface="Arial" panose="020B0604020202020204" pitchFamily="34" charset="0"/>
              </a:rPr>
              <a:t>把“立德树人”作为根本任务</a:t>
            </a:r>
            <a:endParaRPr lang="en-US" strike="noStrike" kern="1200" noProof="0" dirty="0" smtClean="0">
              <a:ln>
                <a:noFill/>
              </a:ln>
              <a:solidFill>
                <a:schemeClr val="accent1"/>
              </a:solidFill>
              <a:effectLst/>
              <a:uLnTx/>
              <a:uFillTx/>
              <a:latin typeface="+mj-ea"/>
              <a:ea typeface="+mj-ea"/>
              <a:cs typeface="+mn-cs"/>
            </a:endParaRPr>
          </a:p>
          <a:p>
            <a:pPr defTabSz="914400"/>
            <a:endParaRPr lang="zh-CN" altLang="en-US" kern="1200">
              <a:latin typeface="+mn-lt"/>
              <a:ea typeface="+mn-ea"/>
              <a:cs typeface="+mn-cs"/>
            </a:endParaRPr>
          </a:p>
        </p:txBody>
      </p:sp>
      <p:sp>
        <p:nvSpPr>
          <p:cNvPr id="216066" name="文本框 2"/>
          <p:cNvSpPr txBox="1"/>
          <p:nvPr/>
        </p:nvSpPr>
        <p:spPr>
          <a:xfrm>
            <a:off x="835977" y="1923696"/>
            <a:ext cx="7297737" cy="2308324"/>
          </a:xfrm>
          <a:prstGeom prst="rect">
            <a:avLst/>
          </a:prstGeom>
          <a:noFill/>
          <a:ln w="9525">
            <a:noFill/>
          </a:ln>
        </p:spPr>
        <p:txBody>
          <a:bodyPr wrap="square" anchor="t">
            <a:spAutoFit/>
          </a:bodyPr>
          <a:lstStyle/>
          <a:p>
            <a:pPr>
              <a:lnSpc>
                <a:spcPct val="150000"/>
              </a:lnSpc>
              <a:spcAft>
                <a:spcPts val="900"/>
              </a:spcAft>
            </a:pPr>
            <a:r>
              <a:rPr lang="en-US" altLang="zh-CN" sz="2400" b="1" dirty="0">
                <a:solidFill>
                  <a:schemeClr val="tx1"/>
                </a:solidFill>
                <a:latin typeface="黑体" panose="02010609060101010101" charset="-122"/>
                <a:ea typeface="黑体" panose="02010609060101010101" charset="-122"/>
              </a:rPr>
              <a:t>    </a:t>
            </a:r>
            <a:r>
              <a:rPr lang="zh-CN" altLang="en-US" sz="2400" b="1" dirty="0">
                <a:solidFill>
                  <a:schemeClr val="tx1"/>
                </a:solidFill>
                <a:latin typeface="黑体" panose="02010609060101010101" charset="-122"/>
                <a:ea typeface="黑体" panose="02010609060101010101" charset="-122"/>
              </a:rPr>
              <a:t>习近平总书记强调指出： </a:t>
            </a:r>
            <a:r>
              <a:rPr lang="zh-CN" altLang="en-US" sz="2400" b="1" dirty="0" smtClean="0">
                <a:latin typeface="黑体" panose="02010609060101010101" charset="-122"/>
                <a:ea typeface="黑体" panose="02010609060101010101" charset="-122"/>
              </a:rPr>
              <a:t>人才培养一定是育人和育才相统一的过程，而育人是本。人无德不立，育人的根本在于立德。这是人才培养的辩证法。办学就要尊重这个规律，否则就办不好学。</a:t>
            </a:r>
            <a:endParaRPr lang="zh-CN" altLang="en-US" sz="2400" b="1" dirty="0">
              <a:solidFill>
                <a:schemeClr val="tx1"/>
              </a:solidFill>
              <a:latin typeface="黑体" panose="02010609060101010101" charset="-122"/>
              <a:ea typeface="黑体" panose="02010609060101010101" charset="-122"/>
            </a:endParaRPr>
          </a:p>
        </p:txBody>
      </p:sp>
      <p:sp>
        <p:nvSpPr>
          <p:cNvPr id="4" name="矩形 3"/>
          <p:cNvSpPr/>
          <p:nvPr/>
        </p:nvSpPr>
        <p:spPr>
          <a:xfrm>
            <a:off x="1221740" y="1074420"/>
            <a:ext cx="6526213"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noProof="0" dirty="0">
                <a:solidFill>
                  <a:schemeClr val="accent2">
                    <a:lumMod val="20000"/>
                    <a:lumOff val="80000"/>
                  </a:schemeClr>
                </a:solidFill>
              </a:rPr>
              <a:t>立德</a:t>
            </a:r>
            <a:r>
              <a:rPr lang="zh-CN" altLang="en-US" sz="1600" b="1" noProof="0" dirty="0" smtClean="0">
                <a:solidFill>
                  <a:schemeClr val="accent2">
                    <a:lumMod val="20000"/>
                    <a:lumOff val="80000"/>
                  </a:schemeClr>
                </a:solidFill>
              </a:rPr>
              <a:t>树人是人才成长的根本规律</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占位符 1"/>
          <p:cNvSpPr>
            <a:spLocks noGrp="1"/>
          </p:cNvSpPr>
          <p:nvPr>
            <p:ph type="body" sz="quarter" idx="10"/>
          </p:nvPr>
        </p:nvSpPr>
        <p:spPr>
          <a:ln>
            <a:miter/>
          </a:ln>
        </p:spPr>
        <p:txBody>
          <a:bodyPr vert="horz" wrap="square" lIns="91440" tIns="45720" rIns="91440" bIns="45720" anchor="t">
            <a:normAutofit fontScale="90000"/>
          </a:bodyPr>
          <a:lstStyle/>
          <a:p>
            <a:pPr algn="l" defTabSz="914400" fontAlgn="auto">
              <a:buFont typeface="Arial" panose="020B0604020202020204" pitchFamily="34" charset="0"/>
              <a:buNone/>
            </a:pPr>
            <a:r>
              <a:rPr lang="en-US" strike="noStrike" noProof="0" dirty="0" smtClean="0">
                <a:ln>
                  <a:noFill/>
                </a:ln>
                <a:solidFill>
                  <a:schemeClr val="accent1"/>
                </a:solidFill>
                <a:effectLst/>
                <a:uLnTx/>
                <a:uFillTx/>
                <a:latin typeface="+mj-ea"/>
                <a:ea typeface="+mj-ea"/>
                <a:sym typeface="+mn-ea"/>
              </a:rPr>
              <a:t>03.</a:t>
            </a:r>
            <a:r>
              <a:rPr lang="en-US" strike="noStrike" noProof="0" dirty="0" smtClean="0">
                <a:ln>
                  <a:noFill/>
                </a:ln>
                <a:solidFill>
                  <a:schemeClr val="accent1"/>
                </a:solidFill>
                <a:effectLst/>
                <a:uLnTx/>
                <a:uFillTx/>
                <a:latin typeface="+mj-ea"/>
                <a:ea typeface="+mj-ea"/>
                <a:sym typeface="Arial" panose="020B0604020202020204" pitchFamily="34" charset="0"/>
              </a:rPr>
              <a:t>把“立德树人”作为根本任务</a:t>
            </a:r>
            <a:endParaRPr lang="zh-CN" altLang="en-US" strike="noStrike" kern="1200" noProof="1">
              <a:solidFill>
                <a:schemeClr val="accent1"/>
              </a:solidFill>
              <a:latin typeface="+mn-lt"/>
              <a:ea typeface="+mn-ea"/>
              <a:cs typeface="+mn-cs"/>
            </a:endParaRPr>
          </a:p>
        </p:txBody>
      </p:sp>
      <p:sp>
        <p:nvSpPr>
          <p:cNvPr id="38" name="矩形 37"/>
          <p:cNvSpPr/>
          <p:nvPr/>
        </p:nvSpPr>
        <p:spPr>
          <a:xfrm>
            <a:off x="539750" y="1166813"/>
            <a:ext cx="3681413"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chemeClr val="accent2">
                    <a:lumMod val="20000"/>
                    <a:lumOff val="80000"/>
                  </a:schemeClr>
                </a:solidFill>
              </a:rPr>
              <a:t>强调扣好人生的第一粒扣子</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pic>
        <p:nvPicPr>
          <p:cNvPr id="5" name="图片 4"/>
          <p:cNvPicPr>
            <a:picLocks noChangeAspect="1"/>
          </p:cNvPicPr>
          <p:nvPr/>
        </p:nvPicPr>
        <p:blipFill>
          <a:blip r:embed="rId3"/>
          <a:srcRect b="10469"/>
          <a:stretch>
            <a:fillRect/>
          </a:stretch>
        </p:blipFill>
        <p:spPr>
          <a:xfrm>
            <a:off x="539552" y="1838325"/>
            <a:ext cx="3681611" cy="1885521"/>
          </a:xfrm>
          <a:prstGeom prst="rect">
            <a:avLst/>
          </a:prstGeom>
          <a:noFill/>
          <a:ln w="9525" cap="flat" cmpd="sng">
            <a:solidFill>
              <a:srgbClr val="F48186"/>
            </a:solidFill>
            <a:prstDash val="solid"/>
            <a:round/>
            <a:headEnd type="none" w="med" len="med"/>
            <a:tailEnd type="none" w="med" len="med"/>
          </a:ln>
        </p:spPr>
      </p:pic>
      <p:sp>
        <p:nvSpPr>
          <p:cNvPr id="7" name="矩形 6"/>
          <p:cNvSpPr/>
          <p:nvPr/>
        </p:nvSpPr>
        <p:spPr>
          <a:xfrm>
            <a:off x="4559300" y="1166813"/>
            <a:ext cx="4478338"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chemeClr val="accent2">
                    <a:lumMod val="20000"/>
                    <a:lumOff val="80000"/>
                  </a:schemeClr>
                </a:solidFill>
              </a:rPr>
              <a:t>强调理想信念和加强社会主义核心价值观教育</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pic>
        <p:nvPicPr>
          <p:cNvPr id="8" name="图片 7"/>
          <p:cNvPicPr>
            <a:picLocks noChangeAspect="1"/>
          </p:cNvPicPr>
          <p:nvPr/>
        </p:nvPicPr>
        <p:blipFill>
          <a:blip r:embed="rId4"/>
          <a:srcRect l="2547" r="2965"/>
          <a:stretch>
            <a:fillRect/>
          </a:stretch>
        </p:blipFill>
        <p:spPr>
          <a:xfrm>
            <a:off x="4575088" y="1834979"/>
            <a:ext cx="4462550" cy="1888868"/>
          </a:xfrm>
          <a:prstGeom prst="rect">
            <a:avLst/>
          </a:prstGeom>
          <a:noFill/>
          <a:ln w="9525">
            <a:noFill/>
          </a:ln>
        </p:spPr>
      </p:pic>
      <p:sp>
        <p:nvSpPr>
          <p:cNvPr id="9" name="矩形 8"/>
          <p:cNvSpPr/>
          <p:nvPr/>
        </p:nvSpPr>
        <p:spPr>
          <a:xfrm>
            <a:off x="539750" y="4011870"/>
            <a:ext cx="3681413"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chemeClr val="accent2">
                    <a:lumMod val="20000"/>
                    <a:lumOff val="80000"/>
                  </a:schemeClr>
                </a:solidFill>
              </a:rPr>
              <a:t>强调加强中华优秀传统文化教育</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sp>
        <p:nvSpPr>
          <p:cNvPr id="10" name="矩形 9"/>
          <p:cNvSpPr/>
          <p:nvPr/>
        </p:nvSpPr>
        <p:spPr>
          <a:xfrm>
            <a:off x="4559300" y="4011870"/>
            <a:ext cx="4478338"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chemeClr val="accent2">
                    <a:lumMod val="20000"/>
                    <a:lumOff val="80000"/>
                  </a:schemeClr>
                </a:solidFill>
              </a:rPr>
              <a:t>强调加强劳动教育和实践教育</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spTree>
    <p:extLst>
      <p:ext uri="{BB962C8B-B14F-4D97-AF65-F5344CB8AC3E}">
        <p14:creationId xmlns:p14="http://schemas.microsoft.com/office/powerpoint/2010/main" val="324173431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文本占位符 1"/>
          <p:cNvSpPr>
            <a:spLocks noGrp="1"/>
          </p:cNvSpPr>
          <p:nvPr>
            <p:ph type="body" sz="quarter" idx="10"/>
          </p:nvPr>
        </p:nvSpPr>
        <p:spPr/>
        <p:txBody>
          <a:bodyPr anchor="t">
            <a:normAutofit fontScale="90000"/>
          </a:bodyPr>
          <a:lstStyle/>
          <a:p>
            <a:pPr defTabSz="914400"/>
            <a:r>
              <a:rPr lang="en-US" noProof="0" dirty="0" smtClean="0">
                <a:ln>
                  <a:noFill/>
                </a:ln>
                <a:solidFill>
                  <a:schemeClr val="accent1"/>
                </a:solidFill>
                <a:effectLst/>
                <a:uLnTx/>
                <a:uFillTx/>
                <a:latin typeface="+mj-ea"/>
                <a:ea typeface="+mj-ea"/>
                <a:sym typeface="+mn-ea"/>
              </a:rPr>
              <a:t>03.</a:t>
            </a:r>
            <a:r>
              <a:rPr lang="en-US" noProof="0" dirty="0" smtClean="0">
                <a:ln>
                  <a:noFill/>
                </a:ln>
                <a:solidFill>
                  <a:schemeClr val="accent1"/>
                </a:solidFill>
                <a:effectLst/>
                <a:uLnTx/>
                <a:uFillTx/>
                <a:latin typeface="+mj-ea"/>
                <a:ea typeface="+mj-ea"/>
                <a:sym typeface="Arial" panose="020B0604020202020204" pitchFamily="34" charset="0"/>
              </a:rPr>
              <a:t>把“立德树人”作为根本任务</a:t>
            </a:r>
            <a:endParaRPr lang="en-US" strike="noStrike" kern="1200" noProof="0" dirty="0" smtClean="0">
              <a:ln>
                <a:noFill/>
              </a:ln>
              <a:solidFill>
                <a:schemeClr val="accent1"/>
              </a:solidFill>
              <a:effectLst/>
              <a:uLnTx/>
              <a:uFillTx/>
              <a:latin typeface="+mj-ea"/>
              <a:ea typeface="+mj-ea"/>
              <a:cs typeface="+mn-cs"/>
            </a:endParaRPr>
          </a:p>
          <a:p>
            <a:pPr defTabSz="914400"/>
            <a:endParaRPr lang="zh-CN" altLang="en-US" kern="1200" dirty="0">
              <a:latin typeface="+mn-lt"/>
              <a:ea typeface="+mn-ea"/>
              <a:cs typeface="+mn-cs"/>
            </a:endParaRPr>
          </a:p>
        </p:txBody>
      </p:sp>
      <p:sp>
        <p:nvSpPr>
          <p:cNvPr id="216066" name="文本框 2"/>
          <p:cNvSpPr txBox="1"/>
          <p:nvPr/>
        </p:nvSpPr>
        <p:spPr>
          <a:xfrm>
            <a:off x="1712615" y="1404072"/>
            <a:ext cx="5544462" cy="646331"/>
          </a:xfrm>
          <a:prstGeom prst="rect">
            <a:avLst/>
          </a:prstGeom>
          <a:noFill/>
          <a:ln w="9525">
            <a:noFill/>
          </a:ln>
        </p:spPr>
        <p:txBody>
          <a:bodyPr wrap="square" anchor="t">
            <a:spAutoFit/>
          </a:bodyPr>
          <a:lstStyle/>
          <a:p>
            <a:pPr>
              <a:lnSpc>
                <a:spcPct val="150000"/>
              </a:lnSpc>
              <a:spcAft>
                <a:spcPts val="900"/>
              </a:spcAft>
            </a:pPr>
            <a:r>
              <a:rPr lang="en-US" altLang="zh-CN" sz="2400" b="1" dirty="0">
                <a:solidFill>
                  <a:schemeClr val="tx1"/>
                </a:solidFill>
                <a:latin typeface="黑体" panose="02010609060101010101" charset="-122"/>
                <a:ea typeface="黑体" panose="02010609060101010101" charset="-122"/>
              </a:rPr>
              <a:t>    </a:t>
            </a:r>
            <a:r>
              <a:rPr lang="zh-CN" altLang="en-US" sz="1600" b="1" dirty="0" smtClean="0">
                <a:solidFill>
                  <a:srgbClr val="FF0000"/>
                </a:solidFill>
                <a:latin typeface="黑体" panose="02010609060101010101" charset="-122"/>
                <a:ea typeface="黑体" panose="02010609060101010101" charset="-122"/>
              </a:rPr>
              <a:t>全心全意为人民服务，是中国共产党的根本宗旨。</a:t>
            </a:r>
            <a:endParaRPr lang="zh-CN" altLang="en-US" sz="1600" b="1" dirty="0">
              <a:solidFill>
                <a:srgbClr val="FF0000"/>
              </a:solidFill>
              <a:latin typeface="黑体" panose="02010609060101010101" charset="-122"/>
              <a:ea typeface="黑体" panose="02010609060101010101" charset="-122"/>
            </a:endParaRPr>
          </a:p>
        </p:txBody>
      </p:sp>
      <p:sp>
        <p:nvSpPr>
          <p:cNvPr id="4" name="矩形 3"/>
          <p:cNvSpPr/>
          <p:nvPr/>
        </p:nvSpPr>
        <p:spPr>
          <a:xfrm>
            <a:off x="1221740" y="1074420"/>
            <a:ext cx="6526213"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noProof="0" dirty="0">
                <a:solidFill>
                  <a:schemeClr val="accent2">
                    <a:lumMod val="20000"/>
                    <a:lumOff val="80000"/>
                  </a:schemeClr>
                </a:solidFill>
              </a:rPr>
              <a:t>立德</a:t>
            </a:r>
            <a:r>
              <a:rPr lang="zh-CN" altLang="en-US" sz="1600" b="1" noProof="0" dirty="0" smtClean="0">
                <a:solidFill>
                  <a:schemeClr val="accent2">
                    <a:lumMod val="20000"/>
                    <a:lumOff val="80000"/>
                  </a:schemeClr>
                </a:solidFill>
              </a:rPr>
              <a:t>树人是人民满意教育的根本要求</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sp>
        <p:nvSpPr>
          <p:cNvPr id="5" name="文本框 2"/>
          <p:cNvSpPr txBox="1"/>
          <p:nvPr/>
        </p:nvSpPr>
        <p:spPr>
          <a:xfrm>
            <a:off x="835977" y="1727237"/>
            <a:ext cx="7297737" cy="1061829"/>
          </a:xfrm>
          <a:prstGeom prst="rect">
            <a:avLst/>
          </a:prstGeom>
          <a:noFill/>
          <a:ln w="9525">
            <a:noFill/>
          </a:ln>
        </p:spPr>
        <p:txBody>
          <a:bodyPr wrap="square" anchor="t">
            <a:spAutoFit/>
          </a:bodyPr>
          <a:lstStyle/>
          <a:p>
            <a:pPr>
              <a:lnSpc>
                <a:spcPct val="150000"/>
              </a:lnSpc>
              <a:spcAft>
                <a:spcPts val="900"/>
              </a:spcAft>
            </a:pPr>
            <a:r>
              <a:rPr lang="en-US" altLang="zh-CN" sz="2400" b="1" dirty="0">
                <a:solidFill>
                  <a:schemeClr val="tx1"/>
                </a:solidFill>
                <a:latin typeface="黑体" panose="02010609060101010101" charset="-122"/>
                <a:ea typeface="黑体" panose="02010609060101010101" charset="-122"/>
              </a:rPr>
              <a:t>    </a:t>
            </a:r>
            <a:r>
              <a:rPr lang="zh-CN" altLang="en-US" b="1" dirty="0" smtClean="0">
                <a:latin typeface="黑体" panose="02010609060101010101" charset="-122"/>
                <a:ea typeface="黑体" panose="02010609060101010101" charset="-122"/>
              </a:rPr>
              <a:t>立德树人，即是人民满意教育的根本要求，也是人民满意教育的根本标准，进一步回答了</a:t>
            </a:r>
            <a:r>
              <a:rPr lang="zh-CN" altLang="en-US" b="1" dirty="0" smtClean="0">
                <a:solidFill>
                  <a:srgbClr val="FF0000"/>
                </a:solidFill>
                <a:latin typeface="黑体" panose="02010609060101010101" charset="-122"/>
                <a:ea typeface="黑体" panose="02010609060101010101" charset="-122"/>
              </a:rPr>
              <a:t>为谁培养人</a:t>
            </a:r>
            <a:r>
              <a:rPr lang="zh-CN" altLang="en-US" b="1" dirty="0" smtClean="0">
                <a:latin typeface="黑体" panose="02010609060101010101" charset="-122"/>
                <a:ea typeface="黑体" panose="02010609060101010101" charset="-122"/>
              </a:rPr>
              <a:t>的重大问题。</a:t>
            </a:r>
            <a:endParaRPr lang="zh-CN" altLang="en-US" b="1" dirty="0">
              <a:solidFill>
                <a:schemeClr val="tx1"/>
              </a:solidFill>
              <a:latin typeface="黑体" panose="02010609060101010101" charset="-122"/>
              <a:ea typeface="黑体" panose="02010609060101010101" charset="-122"/>
            </a:endParaRPr>
          </a:p>
        </p:txBody>
      </p:sp>
      <p:sp>
        <p:nvSpPr>
          <p:cNvPr id="6" name="文本框 2"/>
          <p:cNvSpPr txBox="1"/>
          <p:nvPr/>
        </p:nvSpPr>
        <p:spPr>
          <a:xfrm>
            <a:off x="1979785" y="2779563"/>
            <a:ext cx="5400450" cy="2146742"/>
          </a:xfrm>
          <a:prstGeom prst="rect">
            <a:avLst/>
          </a:prstGeom>
          <a:noFill/>
          <a:ln w="9525">
            <a:noFill/>
          </a:ln>
        </p:spPr>
        <p:txBody>
          <a:bodyPr wrap="square" anchor="t">
            <a:spAutoFit/>
          </a:bodyPr>
          <a:lstStyle/>
          <a:p>
            <a:pPr>
              <a:spcAft>
                <a:spcPts val="900"/>
              </a:spcAft>
            </a:pPr>
            <a:r>
              <a:rPr lang="en-US" altLang="zh-CN" sz="1600" b="1" dirty="0">
                <a:solidFill>
                  <a:schemeClr val="tx1"/>
                </a:solidFill>
                <a:latin typeface="黑体" panose="02010609060101010101" charset="-122"/>
                <a:ea typeface="黑体" panose="02010609060101010101" charset="-122"/>
              </a:rPr>
              <a:t>    </a:t>
            </a:r>
            <a:r>
              <a:rPr lang="zh-CN" altLang="en-US" sz="1600" b="1" dirty="0" smtClean="0">
                <a:latin typeface="黑体" panose="02010609060101010101" charset="-122"/>
                <a:ea typeface="黑体" panose="02010609060101010101" charset="-122"/>
              </a:rPr>
              <a:t>人民群众对教育的综合利益的诉求的五个方面：</a:t>
            </a:r>
            <a:endParaRPr lang="en-US" altLang="zh-CN" sz="1600" b="1" dirty="0" smtClean="0">
              <a:latin typeface="黑体" panose="02010609060101010101" charset="-122"/>
              <a:ea typeface="黑体" panose="02010609060101010101" charset="-122"/>
            </a:endParaRPr>
          </a:p>
          <a:p>
            <a:pPr>
              <a:spcAft>
                <a:spcPts val="900"/>
              </a:spcAft>
            </a:pPr>
            <a:r>
              <a:rPr lang="en-US" altLang="zh-CN" sz="1600" b="1" dirty="0" smtClean="0">
                <a:solidFill>
                  <a:schemeClr val="tx1"/>
                </a:solidFill>
                <a:latin typeface="黑体" panose="02010609060101010101" charset="-122"/>
                <a:ea typeface="黑体" panose="02010609060101010101" charset="-122"/>
              </a:rPr>
              <a:t>1.</a:t>
            </a:r>
            <a:r>
              <a:rPr lang="zh-CN" altLang="en-US" sz="1600" b="1" dirty="0">
                <a:latin typeface="黑体" panose="02010609060101010101" charset="-122"/>
                <a:ea typeface="黑体" panose="02010609060101010101" charset="-122"/>
              </a:rPr>
              <a:t>成</a:t>
            </a:r>
            <a:r>
              <a:rPr lang="zh-CN" altLang="en-US" sz="1600" b="1" dirty="0" smtClean="0">
                <a:latin typeface="黑体" panose="02010609060101010101" charset="-122"/>
                <a:ea typeface="黑体" panose="02010609060101010101" charset="-122"/>
              </a:rPr>
              <a:t>学之教：有利于满足人的学习需求的教育；</a:t>
            </a:r>
            <a:endParaRPr lang="en-US" altLang="zh-CN" sz="1600" b="1" dirty="0" smtClean="0">
              <a:latin typeface="黑体" panose="02010609060101010101" charset="-122"/>
              <a:ea typeface="黑体" panose="02010609060101010101" charset="-122"/>
            </a:endParaRPr>
          </a:p>
          <a:p>
            <a:pPr>
              <a:spcAft>
                <a:spcPts val="900"/>
              </a:spcAft>
            </a:pPr>
            <a:r>
              <a:rPr lang="en-US" altLang="zh-CN" sz="1600" b="1" dirty="0" smtClean="0">
                <a:solidFill>
                  <a:schemeClr val="tx1"/>
                </a:solidFill>
                <a:latin typeface="黑体" panose="02010609060101010101" charset="-122"/>
                <a:ea typeface="黑体" panose="02010609060101010101" charset="-122"/>
              </a:rPr>
              <a:t>2.</a:t>
            </a:r>
            <a:r>
              <a:rPr lang="zh-CN" altLang="en-US" sz="1600" b="1" dirty="0" smtClean="0">
                <a:latin typeface="黑体" panose="02010609060101010101" charset="-122"/>
                <a:ea typeface="黑体" panose="02010609060101010101" charset="-122"/>
              </a:rPr>
              <a:t>成人之教：有利于满足人的成人需求的教育；</a:t>
            </a:r>
            <a:endParaRPr lang="en-US" altLang="zh-CN" sz="1600" b="1" dirty="0" smtClean="0">
              <a:latin typeface="黑体" panose="02010609060101010101" charset="-122"/>
              <a:ea typeface="黑体" panose="02010609060101010101" charset="-122"/>
            </a:endParaRPr>
          </a:p>
          <a:p>
            <a:pPr>
              <a:spcAft>
                <a:spcPts val="900"/>
              </a:spcAft>
            </a:pPr>
            <a:r>
              <a:rPr lang="en-US" altLang="zh-CN" sz="1600" b="1" dirty="0" smtClean="0">
                <a:solidFill>
                  <a:schemeClr val="tx1"/>
                </a:solidFill>
                <a:latin typeface="黑体" panose="02010609060101010101" charset="-122"/>
                <a:ea typeface="黑体" panose="02010609060101010101" charset="-122"/>
              </a:rPr>
              <a:t>3.</a:t>
            </a:r>
            <a:r>
              <a:rPr lang="zh-CN" altLang="en-US" sz="1600" b="1" dirty="0" smtClean="0">
                <a:solidFill>
                  <a:schemeClr val="tx1"/>
                </a:solidFill>
                <a:latin typeface="黑体" panose="02010609060101010101" charset="-122"/>
                <a:ea typeface="黑体" panose="02010609060101010101" charset="-122"/>
              </a:rPr>
              <a:t>成业之教：有利于满足人的就业谋生需求的教育；</a:t>
            </a:r>
            <a:endParaRPr lang="en-US" altLang="zh-CN" sz="1600" b="1" dirty="0" smtClean="0">
              <a:solidFill>
                <a:schemeClr val="tx1"/>
              </a:solidFill>
              <a:latin typeface="黑体" panose="02010609060101010101" charset="-122"/>
              <a:ea typeface="黑体" panose="02010609060101010101" charset="-122"/>
            </a:endParaRPr>
          </a:p>
          <a:p>
            <a:pPr>
              <a:spcAft>
                <a:spcPts val="900"/>
              </a:spcAft>
            </a:pPr>
            <a:r>
              <a:rPr lang="en-US" altLang="zh-CN" sz="1600" b="1" dirty="0" smtClean="0">
                <a:latin typeface="黑体" panose="02010609060101010101" charset="-122"/>
                <a:ea typeface="黑体" panose="02010609060101010101" charset="-122"/>
              </a:rPr>
              <a:t>4.</a:t>
            </a:r>
            <a:r>
              <a:rPr lang="zh-CN" altLang="en-US" sz="1600" b="1" dirty="0" smtClean="0">
                <a:latin typeface="黑体" panose="02010609060101010101" charset="-122"/>
                <a:ea typeface="黑体" panose="02010609060101010101" charset="-122"/>
              </a:rPr>
              <a:t>成己之教：有利于满足人的终身发展需求的教育；</a:t>
            </a:r>
            <a:endParaRPr lang="en-US" altLang="zh-CN" sz="1600" b="1" dirty="0" smtClean="0">
              <a:latin typeface="黑体" panose="02010609060101010101" charset="-122"/>
              <a:ea typeface="黑体" panose="02010609060101010101" charset="-122"/>
            </a:endParaRPr>
          </a:p>
          <a:p>
            <a:pPr>
              <a:spcAft>
                <a:spcPts val="900"/>
              </a:spcAft>
            </a:pPr>
            <a:r>
              <a:rPr lang="en-US" altLang="zh-CN" sz="1600" b="1" dirty="0" smtClean="0">
                <a:solidFill>
                  <a:schemeClr val="tx1"/>
                </a:solidFill>
                <a:latin typeface="黑体" panose="02010609060101010101" charset="-122"/>
                <a:ea typeface="黑体" panose="02010609060101010101" charset="-122"/>
              </a:rPr>
              <a:t>5.</a:t>
            </a:r>
            <a:r>
              <a:rPr lang="zh-CN" altLang="en-US" sz="1600" b="1" dirty="0" smtClean="0">
                <a:solidFill>
                  <a:schemeClr val="tx1"/>
                </a:solidFill>
                <a:latin typeface="黑体" panose="02010609060101010101" charset="-122"/>
                <a:ea typeface="黑体" panose="02010609060101010101" charset="-122"/>
              </a:rPr>
              <a:t>幸福之教：有利于满足人的终身幸福需求的教育。</a:t>
            </a:r>
            <a:endParaRPr lang="zh-CN" altLang="en-US" sz="1600" b="1" dirty="0">
              <a:solidFill>
                <a:schemeClr val="tx1"/>
              </a:solidFill>
              <a:latin typeface="黑体" panose="02010609060101010101" charset="-122"/>
              <a:ea typeface="黑体" panose="02010609060101010101" charset="-122"/>
            </a:endParaRPr>
          </a:p>
        </p:txBody>
      </p:sp>
    </p:spTree>
    <p:extLst>
      <p:ext uri="{BB962C8B-B14F-4D97-AF65-F5344CB8AC3E}">
        <p14:creationId xmlns:p14="http://schemas.microsoft.com/office/powerpoint/2010/main" val="1488721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占位符 1"/>
          <p:cNvSpPr>
            <a:spLocks noGrp="1"/>
          </p:cNvSpPr>
          <p:nvPr>
            <p:ph type="body" sz="quarter" idx="10"/>
          </p:nvPr>
        </p:nvSpPr>
        <p:spPr>
          <a:ln>
            <a:miter/>
          </a:ln>
        </p:spPr>
        <p:txBody>
          <a:bodyPr vert="horz" wrap="square" lIns="91440" tIns="45720" rIns="91440" bIns="45720" anchor="t">
            <a:normAutofit fontScale="85000" lnSpcReduction="10000"/>
          </a:bodyPr>
          <a:lstStyle/>
          <a:p>
            <a:r>
              <a:rPr lang="en-US" altLang="zh-CN" dirty="0">
                <a:solidFill>
                  <a:schemeClr val="accent1"/>
                </a:solidFill>
                <a:latin typeface="+mj-ea"/>
                <a:sym typeface="+mn-ea"/>
              </a:rPr>
              <a:t>03.</a:t>
            </a:r>
            <a:r>
              <a:rPr lang="en-US" altLang="zh-CN" dirty="0">
                <a:solidFill>
                  <a:schemeClr val="accent1"/>
                </a:solidFill>
                <a:latin typeface="+mj-ea"/>
                <a:sym typeface="Arial" panose="020B0604020202020204" pitchFamily="34" charset="0"/>
              </a:rPr>
              <a:t>把“立德树人”作为根本任务</a:t>
            </a:r>
            <a:endParaRPr lang="en-US" altLang="zh-CN" dirty="0">
              <a:solidFill>
                <a:schemeClr val="accent1"/>
              </a:solidFill>
              <a:latin typeface="+mj-ea"/>
            </a:endParaRPr>
          </a:p>
        </p:txBody>
      </p:sp>
      <p:sp>
        <p:nvSpPr>
          <p:cNvPr id="38" name="矩形 37"/>
          <p:cNvSpPr/>
          <p:nvPr/>
        </p:nvSpPr>
        <p:spPr>
          <a:xfrm>
            <a:off x="1221740" y="1074420"/>
            <a:ext cx="6526213"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accent2">
                    <a:lumMod val="20000"/>
                    <a:lumOff val="80000"/>
                  </a:schemeClr>
                </a:solidFill>
              </a:rPr>
              <a:t>立德</a:t>
            </a:r>
            <a:r>
              <a:rPr lang="zh-CN" altLang="en-US" sz="1600" b="1" dirty="0" smtClean="0">
                <a:solidFill>
                  <a:schemeClr val="accent2">
                    <a:lumMod val="20000"/>
                    <a:lumOff val="80000"/>
                  </a:schemeClr>
                </a:solidFill>
              </a:rPr>
              <a:t>树人是实施素质教育的根本目的</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grpSp>
        <p:nvGrpSpPr>
          <p:cNvPr id="125955" name="组合 1"/>
          <p:cNvGrpSpPr/>
          <p:nvPr/>
        </p:nvGrpSpPr>
        <p:grpSpPr>
          <a:xfrm>
            <a:off x="809673" y="1724182"/>
            <a:ext cx="7442200" cy="2907756"/>
            <a:chOff x="870" y="3501"/>
            <a:chExt cx="11360" cy="2954"/>
          </a:xfrm>
        </p:grpSpPr>
        <p:sp>
          <p:nvSpPr>
            <p:cNvPr id="201732" name="矩形 3"/>
            <p:cNvSpPr/>
            <p:nvPr/>
          </p:nvSpPr>
          <p:spPr>
            <a:xfrm>
              <a:off x="1345" y="3628"/>
              <a:ext cx="10529" cy="844"/>
            </a:xfrm>
            <a:prstGeom prst="rect">
              <a:avLst/>
            </a:prstGeom>
            <a:noFill/>
            <a:ln w="9525">
              <a:noFill/>
            </a:ln>
          </p:spPr>
          <p:txBody>
            <a:bodyPr wrap="square" anchor="t">
              <a:spAutoFit/>
            </a:bodyPr>
            <a:lstStyle/>
            <a:p>
              <a:r>
                <a:rPr lang="en-US" altLang="zh-CN" sz="1600" dirty="0" smtClean="0"/>
                <a:t>2016</a:t>
              </a:r>
              <a:r>
                <a:rPr lang="zh-CN" altLang="en-US" sz="1600" dirty="0" smtClean="0"/>
                <a:t>年</a:t>
              </a:r>
              <a:r>
                <a:rPr lang="en-US" altLang="zh-CN" sz="1600" dirty="0" smtClean="0"/>
                <a:t>9</a:t>
              </a:r>
              <a:r>
                <a:rPr lang="zh-CN" altLang="en-US" sz="1600" dirty="0" smtClean="0"/>
                <a:t>月</a:t>
              </a:r>
              <a:r>
                <a:rPr lang="en-US" altLang="zh-CN" sz="1600" dirty="0" smtClean="0"/>
                <a:t>9</a:t>
              </a:r>
              <a:r>
                <a:rPr lang="zh-CN" altLang="en-US" sz="1600" dirty="0" smtClean="0"/>
                <a:t>日，在考察八一学校时，总书记提出，素质教育是教育的核心。</a:t>
              </a:r>
              <a:endParaRPr lang="en-US" altLang="zh-CN" sz="1600" dirty="0" smtClean="0"/>
            </a:p>
            <a:p>
              <a:r>
                <a:rPr lang="zh-CN" altLang="en-US" sz="1600" dirty="0" smtClean="0"/>
                <a:t>在党的十九大报告中，要求“发展素质教育”。</a:t>
              </a:r>
              <a:endParaRPr lang="en-US" altLang="zh-CN" sz="1600" dirty="0" smtClean="0"/>
            </a:p>
            <a:p>
              <a:r>
                <a:rPr lang="zh-CN" altLang="en-US" sz="1600" dirty="0" smtClean="0"/>
                <a:t>坚持立德树人，发展素质教育，必须系统推进四个方面的改革：</a:t>
              </a:r>
              <a:endParaRPr lang="zh-CN" altLang="en-US" sz="1600" dirty="0"/>
            </a:p>
          </p:txBody>
        </p:sp>
        <p:sp>
          <p:nvSpPr>
            <p:cNvPr id="39" name="矩形 38"/>
            <p:cNvSpPr/>
            <p:nvPr/>
          </p:nvSpPr>
          <p:spPr>
            <a:xfrm>
              <a:off x="870" y="3501"/>
              <a:ext cx="11360" cy="29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201735" name="矩形 5"/>
            <p:cNvSpPr/>
            <p:nvPr/>
          </p:nvSpPr>
          <p:spPr>
            <a:xfrm>
              <a:off x="1345" y="5815"/>
              <a:ext cx="10800" cy="344"/>
            </a:xfrm>
            <a:prstGeom prst="rect">
              <a:avLst/>
            </a:prstGeom>
            <a:noFill/>
            <a:ln w="9525">
              <a:noFill/>
            </a:ln>
          </p:spPr>
          <p:txBody>
            <a:bodyPr wrap="square" anchor="t">
              <a:spAutoFit/>
            </a:bodyPr>
            <a:lstStyle/>
            <a:p>
              <a:r>
                <a:rPr lang="en-US" altLang="zh-CN" sz="1600" dirty="0" smtClean="0"/>
                <a:t>4.</a:t>
              </a:r>
              <a:r>
                <a:rPr lang="zh-CN" altLang="en-US" sz="1600" dirty="0" smtClean="0"/>
                <a:t>必须树立育人为本的教育政绩观和教育评价观。</a:t>
              </a:r>
              <a:endParaRPr lang="en-US" altLang="zh-CN" sz="1600" dirty="0" smtClean="0"/>
            </a:p>
          </p:txBody>
        </p:sp>
        <p:sp>
          <p:nvSpPr>
            <p:cNvPr id="42" name="矩形 41"/>
            <p:cNvSpPr/>
            <p:nvPr/>
          </p:nvSpPr>
          <p:spPr>
            <a:xfrm>
              <a:off x="1093" y="3956"/>
              <a:ext cx="227" cy="227"/>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矩形 42"/>
            <p:cNvSpPr/>
            <p:nvPr/>
          </p:nvSpPr>
          <p:spPr>
            <a:xfrm>
              <a:off x="1087" y="4515"/>
              <a:ext cx="225" cy="227"/>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矩形 43"/>
            <p:cNvSpPr/>
            <p:nvPr/>
          </p:nvSpPr>
          <p:spPr>
            <a:xfrm>
              <a:off x="1087" y="5866"/>
              <a:ext cx="225" cy="227"/>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2" name="矩形 3"/>
          <p:cNvSpPr/>
          <p:nvPr/>
        </p:nvSpPr>
        <p:spPr>
          <a:xfrm>
            <a:off x="1140511" y="2679981"/>
            <a:ext cx="6897793" cy="338554"/>
          </a:xfrm>
          <a:prstGeom prst="rect">
            <a:avLst/>
          </a:prstGeom>
          <a:noFill/>
          <a:ln w="9525">
            <a:noFill/>
          </a:ln>
        </p:spPr>
        <p:txBody>
          <a:bodyPr wrap="square" anchor="t">
            <a:spAutoFit/>
          </a:bodyPr>
          <a:lstStyle/>
          <a:p>
            <a:r>
              <a:rPr lang="en-US" altLang="zh-CN" sz="1600" dirty="0" smtClean="0"/>
              <a:t>1.</a:t>
            </a:r>
            <a:r>
              <a:rPr lang="zh-CN" altLang="en-US" sz="1600" dirty="0" smtClean="0"/>
              <a:t>必须建立协调各方的共同育人观。</a:t>
            </a:r>
            <a:endParaRPr lang="en-US" altLang="zh-CN" sz="1600" dirty="0" smtClean="0"/>
          </a:p>
        </p:txBody>
      </p:sp>
      <p:sp>
        <p:nvSpPr>
          <p:cNvPr id="13" name="矩形 2"/>
          <p:cNvSpPr/>
          <p:nvPr/>
        </p:nvSpPr>
        <p:spPr>
          <a:xfrm>
            <a:off x="1128380" y="3020323"/>
            <a:ext cx="7074676" cy="338554"/>
          </a:xfrm>
          <a:prstGeom prst="rect">
            <a:avLst/>
          </a:prstGeom>
          <a:noFill/>
          <a:ln w="9525">
            <a:noFill/>
          </a:ln>
        </p:spPr>
        <p:txBody>
          <a:bodyPr wrap="square" anchor="t">
            <a:spAutoFit/>
          </a:bodyPr>
          <a:lstStyle/>
          <a:p>
            <a:r>
              <a:rPr lang="en-US" altLang="zh-CN" sz="1600" dirty="0" smtClean="0"/>
              <a:t>2.</a:t>
            </a:r>
            <a:r>
              <a:rPr lang="zh-CN" altLang="en-US" sz="1600" dirty="0" smtClean="0"/>
              <a:t>必须树立育人为本的教师职业观</a:t>
            </a:r>
            <a:r>
              <a:rPr lang="zh-CN" altLang="en-US" sz="1600" dirty="0">
                <a:solidFill>
                  <a:srgbClr val="FF0000"/>
                </a:solidFill>
              </a:rPr>
              <a:t>。</a:t>
            </a:r>
          </a:p>
        </p:txBody>
      </p:sp>
      <p:sp>
        <p:nvSpPr>
          <p:cNvPr id="14" name="矩形 13"/>
          <p:cNvSpPr/>
          <p:nvPr/>
        </p:nvSpPr>
        <p:spPr>
          <a:xfrm>
            <a:off x="951835" y="3099279"/>
            <a:ext cx="147403" cy="223446"/>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a:xfrm>
            <a:off x="952489" y="3533426"/>
            <a:ext cx="147403" cy="223446"/>
          </a:xfrm>
          <a:prstGeom prst="rect">
            <a:avLst/>
          </a:prstGeom>
          <a:pattFill prst="dkUpDiag">
            <a:fgClr>
              <a:schemeClr val="accent1"/>
            </a:fgClr>
            <a:bgClr>
              <a:schemeClr val="bg1"/>
            </a:bgClr>
          </a:patt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3"/>
          <p:cNvSpPr/>
          <p:nvPr/>
        </p:nvSpPr>
        <p:spPr>
          <a:xfrm>
            <a:off x="1140511" y="3399742"/>
            <a:ext cx="6897793" cy="584775"/>
          </a:xfrm>
          <a:prstGeom prst="rect">
            <a:avLst/>
          </a:prstGeom>
          <a:noFill/>
          <a:ln w="9525">
            <a:noFill/>
          </a:ln>
        </p:spPr>
        <p:txBody>
          <a:bodyPr wrap="square" anchor="t">
            <a:spAutoFit/>
          </a:bodyPr>
          <a:lstStyle/>
          <a:p>
            <a:r>
              <a:rPr lang="en-US" altLang="zh-CN" sz="1600" dirty="0" smtClean="0"/>
              <a:t>3.</a:t>
            </a:r>
            <a:r>
              <a:rPr lang="zh-CN" altLang="en-US" sz="1600" dirty="0" smtClean="0"/>
              <a:t>必须统筹推进学生的全面发展。（加强德育、改进智育、强化体育、重视美育、加强劳动教育和文化育人）</a:t>
            </a:r>
            <a:endParaRPr lang="en-US" altLang="zh-CN" sz="1600" dirty="0" smtClean="0"/>
          </a:p>
        </p:txBody>
      </p:sp>
    </p:spTree>
    <p:extLst>
      <p:ext uri="{BB962C8B-B14F-4D97-AF65-F5344CB8AC3E}">
        <p14:creationId xmlns:p14="http://schemas.microsoft.com/office/powerpoint/2010/main" val="89759243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3492500" y="1898650"/>
            <a:ext cx="1057275" cy="736600"/>
          </a:xfrm>
          <a:ln>
            <a:miter/>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6000" b="0" i="0" u="none" strike="noStrike" kern="1200" cap="none" spc="0" normalizeH="0" baseline="0" noProof="0" dirty="0" smtClean="0">
                <a:ln>
                  <a:noFill/>
                </a:ln>
                <a:solidFill>
                  <a:schemeClr val="accent1"/>
                </a:solidFill>
                <a:effectLst>
                  <a:outerShdw blurRad="50800" dist="38100" algn="l" rotWithShape="0">
                    <a:prstClr val="black">
                      <a:alpha val="40000"/>
                    </a:prstClr>
                  </a:outerShdw>
                </a:effectLst>
                <a:uLnTx/>
                <a:uFillTx/>
                <a:latin typeface="Impact" panose="020B0806030902050204" pitchFamily="34" charset="0"/>
                <a:ea typeface="+mn-ea"/>
                <a:cs typeface="+mn-cs"/>
              </a:rPr>
              <a:t>04</a:t>
            </a:r>
            <a:endParaRPr kumimoji="0" lang="en-US" sz="6000" b="0" i="0" u="none" strike="noStrike" kern="1200" cap="none" spc="0" normalizeH="0" baseline="0" noProof="0" dirty="0">
              <a:ln>
                <a:noFill/>
              </a:ln>
              <a:solidFill>
                <a:schemeClr val="accent1"/>
              </a:solidFill>
              <a:effectLst>
                <a:outerShdw blurRad="50800" dist="38100" algn="l" rotWithShape="0">
                  <a:prstClr val="black">
                    <a:alpha val="40000"/>
                  </a:prstClr>
                </a:outerShdw>
              </a:effectLst>
              <a:uLnTx/>
              <a:uFillTx/>
              <a:latin typeface="Impact" panose="020B0806030902050204" pitchFamily="34" charset="0"/>
              <a:ea typeface="+mn-ea"/>
              <a:cs typeface="+mn-cs"/>
            </a:endParaRPr>
          </a:p>
        </p:txBody>
      </p:sp>
      <p:sp>
        <p:nvSpPr>
          <p:cNvPr id="5" name="文本占位符 4"/>
          <p:cNvSpPr>
            <a:spLocks noGrp="1"/>
          </p:cNvSpPr>
          <p:nvPr>
            <p:ph type="body" sz="quarter" idx="11"/>
          </p:nvPr>
        </p:nvSpPr>
        <p:spPr>
          <a:xfrm>
            <a:off x="4572001" y="1851025"/>
            <a:ext cx="3960330" cy="738188"/>
          </a:xfrm>
          <a:ln>
            <a:miter/>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accent1"/>
                </a:solidFill>
                <a:effectLst/>
                <a:uLnTx/>
                <a:uFillTx/>
                <a:latin typeface="+mj-ea"/>
                <a:ea typeface="+mj-ea"/>
                <a:cs typeface="+mn-cs"/>
              </a:rPr>
              <a:t>坚持优先发展教育事业</a:t>
            </a:r>
            <a:endParaRPr kumimoji="0" lang="en-US" sz="2400" b="1" i="0" u="none" strike="noStrike" kern="1200" cap="none" spc="0" normalizeH="0" baseline="0" noProof="0" dirty="0" smtClean="0">
              <a:ln>
                <a:noFill/>
              </a:ln>
              <a:solidFill>
                <a:schemeClr val="accent1"/>
              </a:solidFill>
              <a:effectLst/>
              <a:uLnTx/>
              <a:uFillTx/>
              <a:latin typeface="+mj-ea"/>
              <a:ea typeface="+mj-ea"/>
              <a:cs typeface="+mn-cs"/>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占位符 1"/>
          <p:cNvSpPr>
            <a:spLocks noGrp="1"/>
          </p:cNvSpPr>
          <p:nvPr>
            <p:ph type="body" sz="quarter" idx="10"/>
          </p:nvPr>
        </p:nvSpPr>
        <p:spPr>
          <a:xfrm>
            <a:off x="323646" y="225425"/>
            <a:ext cx="4608830" cy="504000"/>
          </a:xfrm>
          <a:ln>
            <a:miter/>
          </a:ln>
        </p:spPr>
        <p:txBody>
          <a:bodyPr vert="horz" wrap="square" lIns="91440" tIns="45720" rIns="91440" bIns="45720" anchor="t">
            <a:noAutofit/>
          </a:bodyPr>
          <a:lstStyle/>
          <a:p>
            <a:pPr defTabSz="914400" fontAlgn="auto">
              <a:buFont typeface="Arial" panose="020B0604020202020204" pitchFamily="34" charset="0"/>
              <a:buNone/>
            </a:pPr>
            <a:r>
              <a:rPr lang="en-US" sz="1800" strike="noStrike" noProof="0" dirty="0" smtClean="0">
                <a:ln>
                  <a:noFill/>
                </a:ln>
                <a:solidFill>
                  <a:schemeClr val="accent1"/>
                </a:solidFill>
                <a:effectLst/>
                <a:uLnTx/>
                <a:uFillTx/>
                <a:latin typeface="+mj-ea"/>
                <a:ea typeface="+mj-ea"/>
                <a:sym typeface="+mn-ea"/>
              </a:rPr>
              <a:t>04.</a:t>
            </a:r>
            <a:r>
              <a:rPr lang="zh-CN" altLang="en-US" sz="1800" strike="noStrike" noProof="0" dirty="0" smtClean="0">
                <a:ln>
                  <a:noFill/>
                </a:ln>
                <a:solidFill>
                  <a:schemeClr val="accent1"/>
                </a:solidFill>
                <a:effectLst/>
                <a:uLnTx/>
                <a:uFillTx/>
                <a:latin typeface="+mj-ea"/>
                <a:ea typeface="+mj-ea"/>
                <a:sym typeface="+mn-ea"/>
              </a:rPr>
              <a:t>坚持优先发展教育事业</a:t>
            </a:r>
            <a:endParaRPr lang="en-US" sz="1800" strike="noStrike" noProof="0" dirty="0" smtClean="0">
              <a:ln>
                <a:noFill/>
              </a:ln>
              <a:solidFill>
                <a:schemeClr val="accent1"/>
              </a:solidFill>
              <a:effectLst/>
              <a:uLnTx/>
              <a:uFillTx/>
              <a:latin typeface="+mj-ea"/>
              <a:ea typeface="+mj-ea"/>
              <a:sym typeface="+mn-ea"/>
            </a:endParaRPr>
          </a:p>
        </p:txBody>
      </p:sp>
      <p:sp>
        <p:nvSpPr>
          <p:cNvPr id="35" name="矩形 34"/>
          <p:cNvSpPr/>
          <p:nvPr/>
        </p:nvSpPr>
        <p:spPr>
          <a:xfrm>
            <a:off x="4211970" y="1076805"/>
            <a:ext cx="4597400" cy="3208571"/>
          </a:xfrm>
          <a:prstGeom prst="rect">
            <a:avLst/>
          </a:prstGeom>
          <a:solidFill>
            <a:schemeClr val="accent5"/>
          </a:solidFill>
          <a:ln w="9525">
            <a:noFill/>
          </a:ln>
        </p:spPr>
        <p:txBody>
          <a:bodyPr wrap="square" anchor="t">
            <a:spAutoFit/>
          </a:bodyPr>
          <a:lstStyle/>
          <a:p>
            <a:pPr lvl="0" algn="just" fontAlgn="base">
              <a:lnSpc>
                <a:spcPts val="2700"/>
              </a:lnSpc>
              <a:spcBef>
                <a:spcPts val="0"/>
              </a:spcBef>
              <a:spcAft>
                <a:spcPts val="0"/>
              </a:spcAft>
            </a:pPr>
            <a:r>
              <a:rPr lang="en-US" altLang="zh-CN" strike="noStrike" noProof="1">
                <a:latin typeface="黑体" panose="02010609060101010101" charset="-122"/>
                <a:ea typeface="黑体" panose="02010609060101010101" charset="-122"/>
                <a:cs typeface="+mn-ea"/>
              </a:rPr>
              <a:t>  </a:t>
            </a:r>
            <a:r>
              <a:rPr lang="zh-CN" altLang="en-US" strike="noStrike" noProof="1" smtClean="0">
                <a:latin typeface="黑体" panose="02010609060101010101" charset="-122"/>
                <a:ea typeface="黑体" panose="02010609060101010101" charset="-122"/>
                <a:cs typeface="+mn-ea"/>
              </a:rPr>
              <a:t>中国将坚定实施科教兴国战略，始终把教育摆在优先发展的战略位置，不断扩大投入，努力发展全民教育、终身教育，建设学习型社会，努力让每个孩子享有受教育的机会，努力让十三亿人民享有更好更公平的教育，获得发展自身、奉献自身、造福人民的能力。</a:t>
            </a:r>
            <a:endParaRPr lang="en-US" altLang="zh-CN" strike="noStrike" noProof="1" smtClean="0">
              <a:latin typeface="黑体" panose="02010609060101010101" charset="-122"/>
              <a:ea typeface="黑体" panose="02010609060101010101" charset="-122"/>
              <a:cs typeface="+mn-ea"/>
            </a:endParaRPr>
          </a:p>
          <a:p>
            <a:pPr lvl="0" algn="just" fontAlgn="base">
              <a:lnSpc>
                <a:spcPts val="2700"/>
              </a:lnSpc>
              <a:spcBef>
                <a:spcPts val="0"/>
              </a:spcBef>
              <a:spcAft>
                <a:spcPts val="0"/>
              </a:spcAft>
            </a:pPr>
            <a:endParaRPr lang="en-US" altLang="zh-CN" noProof="1">
              <a:latin typeface="黑体" panose="02010609060101010101" charset="-122"/>
              <a:ea typeface="黑体" panose="02010609060101010101" charset="-122"/>
              <a:cs typeface="+mn-ea"/>
            </a:endParaRPr>
          </a:p>
          <a:p>
            <a:pPr lvl="0" algn="just" fontAlgn="base">
              <a:lnSpc>
                <a:spcPts val="2700"/>
              </a:lnSpc>
              <a:spcBef>
                <a:spcPts val="0"/>
              </a:spcBef>
              <a:spcAft>
                <a:spcPts val="0"/>
              </a:spcAft>
            </a:pPr>
            <a:r>
              <a:rPr lang="en-US" altLang="zh-CN" strike="noStrike" noProof="1" smtClean="0">
                <a:latin typeface="黑体" panose="02010609060101010101" charset="-122"/>
                <a:ea typeface="黑体" panose="02010609060101010101" charset="-122"/>
                <a:cs typeface="+mn-ea"/>
              </a:rPr>
              <a:t>   ---</a:t>
            </a:r>
            <a:r>
              <a:rPr lang="zh-CN" altLang="en-US" strike="noStrike" noProof="1" smtClean="0">
                <a:latin typeface="黑体" panose="02010609060101010101" charset="-122"/>
                <a:ea typeface="黑体" panose="02010609060101010101" charset="-122"/>
                <a:cs typeface="+mn-ea"/>
              </a:rPr>
              <a:t>习近平主席在联合国“教育第一”全球倡议行动一周年纪念活动上发表的贺词</a:t>
            </a:r>
            <a:endParaRPr lang="zh-CN" altLang="en-US" strike="noStrike" noProof="1">
              <a:latin typeface="黑体" panose="02010609060101010101" charset="-122"/>
              <a:ea typeface="黑体" panose="02010609060101010101"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34" y="1076804"/>
            <a:ext cx="3888324" cy="3208571"/>
          </a:xfrm>
          <a:prstGeom prst="rect">
            <a:avLst/>
          </a:prstGeom>
        </p:spPr>
      </p:pic>
    </p:spTree>
    <p:extLst>
      <p:ext uri="{BB962C8B-B14F-4D97-AF65-F5344CB8AC3E}">
        <p14:creationId xmlns:p14="http://schemas.microsoft.com/office/powerpoint/2010/main" val="245989674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占位符 1"/>
          <p:cNvSpPr>
            <a:spLocks noGrp="1"/>
          </p:cNvSpPr>
          <p:nvPr>
            <p:ph type="body" sz="quarter" idx="10"/>
          </p:nvPr>
        </p:nvSpPr>
        <p:spPr>
          <a:ln>
            <a:miter/>
          </a:ln>
        </p:spPr>
        <p:txBody>
          <a:bodyPr vert="horz" wrap="square" lIns="91440" tIns="45720" rIns="91440" bIns="45720" anchor="t">
            <a:normAutofit/>
          </a:bodyPr>
          <a:lstStyle/>
          <a:p>
            <a:r>
              <a:rPr lang="en-US" altLang="zh-CN" dirty="0">
                <a:solidFill>
                  <a:schemeClr val="accent1"/>
                </a:solidFill>
                <a:latin typeface="+mj-ea"/>
                <a:sym typeface="+mn-ea"/>
              </a:rPr>
              <a:t>04.</a:t>
            </a:r>
            <a:r>
              <a:rPr lang="zh-CN" altLang="en-US" dirty="0">
                <a:solidFill>
                  <a:schemeClr val="accent1"/>
                </a:solidFill>
                <a:latin typeface="+mj-ea"/>
                <a:sym typeface="+mn-ea"/>
              </a:rPr>
              <a:t>坚持优先发展教育事业</a:t>
            </a:r>
            <a:endParaRPr lang="en-US" altLang="zh-CN" dirty="0">
              <a:solidFill>
                <a:schemeClr val="accent1"/>
              </a:solidFill>
              <a:latin typeface="+mj-ea"/>
              <a:sym typeface="+mn-ea"/>
            </a:endParaRPr>
          </a:p>
        </p:txBody>
      </p:sp>
      <p:sp>
        <p:nvSpPr>
          <p:cNvPr id="38" name="矩形 37"/>
          <p:cNvSpPr/>
          <p:nvPr/>
        </p:nvSpPr>
        <p:spPr>
          <a:xfrm>
            <a:off x="1221740" y="1074420"/>
            <a:ext cx="6526213"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noProof="0" dirty="0" smtClean="0">
                <a:solidFill>
                  <a:schemeClr val="accent2">
                    <a:lumMod val="20000"/>
                    <a:lumOff val="80000"/>
                  </a:schemeClr>
                </a:solidFill>
              </a:rPr>
              <a:t>优先发展教育事业是建设教育强国的必然要求</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grpSp>
        <p:nvGrpSpPr>
          <p:cNvPr id="125955" name="组合 1"/>
          <p:cNvGrpSpPr/>
          <p:nvPr/>
        </p:nvGrpSpPr>
        <p:grpSpPr>
          <a:xfrm>
            <a:off x="809673" y="1724182"/>
            <a:ext cx="7442200" cy="2907756"/>
            <a:chOff x="870" y="3501"/>
            <a:chExt cx="11360" cy="2954"/>
          </a:xfrm>
        </p:grpSpPr>
        <p:sp>
          <p:nvSpPr>
            <p:cNvPr id="201732" name="矩形 3"/>
            <p:cNvSpPr/>
            <p:nvPr/>
          </p:nvSpPr>
          <p:spPr>
            <a:xfrm>
              <a:off x="1108" y="3623"/>
              <a:ext cx="10885" cy="2626"/>
            </a:xfrm>
            <a:prstGeom prst="rect">
              <a:avLst/>
            </a:prstGeom>
            <a:noFill/>
            <a:ln w="9525">
              <a:noFill/>
            </a:ln>
          </p:spPr>
          <p:txBody>
            <a:bodyPr wrap="square" anchor="t">
              <a:spAutoFit/>
            </a:bodyPr>
            <a:lstStyle/>
            <a:p>
              <a:pPr marL="285750" indent="-285750">
                <a:lnSpc>
                  <a:spcPct val="150000"/>
                </a:lnSpc>
                <a:buFont typeface="Wingdings" panose="05000000000000000000" pitchFamily="2" charset="2"/>
                <a:buChar char="ü"/>
              </a:pPr>
              <a:r>
                <a:rPr lang="zh-CN" altLang="en-US" dirty="0" smtClean="0"/>
                <a:t>优先发展教育事业是建设人才强国的重要前提。</a:t>
              </a:r>
              <a:endParaRPr lang="en-US" altLang="zh-CN" dirty="0" smtClean="0"/>
            </a:p>
            <a:p>
              <a:pPr marL="285750" indent="-285750">
                <a:lnSpc>
                  <a:spcPct val="150000"/>
                </a:lnSpc>
                <a:buFont typeface="Wingdings" panose="05000000000000000000" pitchFamily="2" charset="2"/>
                <a:buChar char="ü"/>
              </a:pPr>
              <a:r>
                <a:rPr lang="zh-CN" altLang="en-US" dirty="0" smtClean="0"/>
                <a:t>优先发展教育事业是实现中华民族伟大复兴，提升国家核心竞争力，提高国民素质的必然选择。</a:t>
              </a:r>
              <a:endParaRPr lang="en-US" altLang="zh-CN" dirty="0" smtClean="0"/>
            </a:p>
            <a:p>
              <a:pPr marL="285750" indent="-285750">
                <a:lnSpc>
                  <a:spcPct val="150000"/>
                </a:lnSpc>
                <a:buFont typeface="Wingdings" panose="05000000000000000000" pitchFamily="2" charset="2"/>
                <a:buChar char="ü"/>
              </a:pPr>
              <a:r>
                <a:rPr lang="zh-CN" altLang="en-US" dirty="0" smtClean="0"/>
                <a:t>优先发展教育事业是提升我国综合国力与国际竞争力的重要战略举措。</a:t>
              </a:r>
              <a:endParaRPr lang="en-US" altLang="zh-CN" dirty="0"/>
            </a:p>
            <a:p>
              <a:pPr marL="285750" indent="-285750">
                <a:lnSpc>
                  <a:spcPct val="150000"/>
                </a:lnSpc>
                <a:buFont typeface="Wingdings" panose="05000000000000000000" pitchFamily="2" charset="2"/>
                <a:buChar char="ü"/>
              </a:pPr>
              <a:r>
                <a:rPr lang="zh-CN" altLang="en-US" dirty="0" smtClean="0"/>
                <a:t>优先发展教育事业是中国特色社会主义新时代赋予的新的历史使命。</a:t>
              </a:r>
              <a:endParaRPr lang="zh-CN" altLang="en-US" dirty="0"/>
            </a:p>
          </p:txBody>
        </p:sp>
        <p:sp>
          <p:nvSpPr>
            <p:cNvPr id="39" name="矩形 38"/>
            <p:cNvSpPr/>
            <p:nvPr/>
          </p:nvSpPr>
          <p:spPr>
            <a:xfrm>
              <a:off x="870" y="3501"/>
              <a:ext cx="11360" cy="29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val="2418916218"/>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占位符 1"/>
          <p:cNvSpPr>
            <a:spLocks noGrp="1"/>
          </p:cNvSpPr>
          <p:nvPr>
            <p:ph type="body" sz="quarter" idx="10"/>
          </p:nvPr>
        </p:nvSpPr>
        <p:spPr>
          <a:ln>
            <a:miter/>
          </a:ln>
        </p:spPr>
        <p:txBody>
          <a:bodyPr vert="horz" wrap="square" lIns="91440" tIns="45720" rIns="91440" bIns="45720" anchor="t">
            <a:normAutofit/>
          </a:bodyPr>
          <a:lstStyle/>
          <a:p>
            <a:r>
              <a:rPr lang="en-US" altLang="zh-CN" dirty="0">
                <a:solidFill>
                  <a:schemeClr val="accent1"/>
                </a:solidFill>
                <a:latin typeface="+mj-ea"/>
                <a:sym typeface="+mn-ea"/>
              </a:rPr>
              <a:t>04.</a:t>
            </a:r>
            <a:r>
              <a:rPr lang="zh-CN" altLang="en-US" dirty="0">
                <a:solidFill>
                  <a:schemeClr val="accent1"/>
                </a:solidFill>
                <a:latin typeface="+mj-ea"/>
                <a:sym typeface="+mn-ea"/>
              </a:rPr>
              <a:t>坚持优先发展教育事业</a:t>
            </a:r>
            <a:endParaRPr lang="en-US" altLang="zh-CN" dirty="0">
              <a:solidFill>
                <a:schemeClr val="accent1"/>
              </a:solidFill>
              <a:latin typeface="+mj-ea"/>
              <a:sym typeface="+mn-ea"/>
            </a:endParaRPr>
          </a:p>
        </p:txBody>
      </p:sp>
      <p:sp>
        <p:nvSpPr>
          <p:cNvPr id="38" name="矩形 37"/>
          <p:cNvSpPr/>
          <p:nvPr/>
        </p:nvSpPr>
        <p:spPr>
          <a:xfrm>
            <a:off x="1221740" y="1074420"/>
            <a:ext cx="6526213"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noProof="0" dirty="0" smtClean="0">
                <a:solidFill>
                  <a:schemeClr val="accent2">
                    <a:lumMod val="20000"/>
                    <a:lumOff val="80000"/>
                  </a:schemeClr>
                </a:solidFill>
              </a:rPr>
              <a:t>优先发展教育事业是立德树人的本质要求</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grpSp>
        <p:nvGrpSpPr>
          <p:cNvPr id="125955" name="组合 1"/>
          <p:cNvGrpSpPr/>
          <p:nvPr/>
        </p:nvGrpSpPr>
        <p:grpSpPr>
          <a:xfrm>
            <a:off x="554928" y="1722934"/>
            <a:ext cx="4914301" cy="2852559"/>
            <a:chOff x="1446" y="3394"/>
            <a:chExt cx="11360" cy="2954"/>
          </a:xfrm>
        </p:grpSpPr>
        <p:sp>
          <p:nvSpPr>
            <p:cNvPr id="201732" name="矩形 3"/>
            <p:cNvSpPr/>
            <p:nvPr/>
          </p:nvSpPr>
          <p:spPr>
            <a:xfrm>
              <a:off x="1683" y="3505"/>
              <a:ext cx="10885" cy="2732"/>
            </a:xfrm>
            <a:prstGeom prst="rect">
              <a:avLst/>
            </a:prstGeom>
            <a:noFill/>
            <a:ln w="9525">
              <a:noFill/>
            </a:ln>
          </p:spPr>
          <p:txBody>
            <a:bodyPr wrap="square" anchor="t">
              <a:spAutoFit/>
            </a:bodyPr>
            <a:lstStyle/>
            <a:p>
              <a:pPr>
                <a:lnSpc>
                  <a:spcPct val="150000"/>
                </a:lnSpc>
              </a:pPr>
              <a:r>
                <a:rPr lang="en-US" altLang="zh-CN" sz="1600" b="1" dirty="0" smtClean="0"/>
                <a:t>    </a:t>
              </a:r>
              <a:r>
                <a:rPr lang="zh-CN" altLang="en-US" sz="1600" b="1" dirty="0" smtClean="0"/>
                <a:t>习近平总书记非常重视教育在立德树人中的重要作用。他在全国高校思想政治工作会议指出，高等教育要为人民服务，为中国共产党服务，为巩固和发展中国特色社会主义制度服务，为改革开放和社会主义现代化服务。</a:t>
              </a:r>
              <a:endParaRPr lang="en-US" altLang="zh-CN" sz="1600" b="1" dirty="0" smtClean="0"/>
            </a:p>
            <a:p>
              <a:pPr>
                <a:lnSpc>
                  <a:spcPct val="150000"/>
                </a:lnSpc>
              </a:pPr>
              <a:r>
                <a:rPr lang="en-US" altLang="zh-CN" sz="1600" b="1" dirty="0"/>
                <a:t> </a:t>
              </a:r>
              <a:r>
                <a:rPr lang="en-US" altLang="zh-CN" sz="1600" b="1" dirty="0" smtClean="0"/>
                <a:t>   </a:t>
              </a:r>
              <a:r>
                <a:rPr lang="zh-CN" altLang="en-US" sz="1600" b="1" dirty="0" smtClean="0"/>
                <a:t>强调教育的“四个服务”，是习近平总书记教育优先发展论断政治性的集中体现。</a:t>
              </a:r>
              <a:endParaRPr lang="en-US" altLang="zh-CN" sz="1600" b="1" dirty="0" smtClean="0"/>
            </a:p>
          </p:txBody>
        </p:sp>
        <p:sp>
          <p:nvSpPr>
            <p:cNvPr id="39" name="矩形 38"/>
            <p:cNvSpPr/>
            <p:nvPr/>
          </p:nvSpPr>
          <p:spPr>
            <a:xfrm>
              <a:off x="1446" y="3394"/>
              <a:ext cx="11360" cy="29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grpSp>
      <p:pic>
        <p:nvPicPr>
          <p:cNvPr id="8" name="图片 7"/>
          <p:cNvPicPr>
            <a:picLocks noChangeAspect="1"/>
          </p:cNvPicPr>
          <p:nvPr/>
        </p:nvPicPr>
        <p:blipFill>
          <a:blip r:embed="rId3"/>
          <a:stretch>
            <a:fillRect/>
          </a:stretch>
        </p:blipFill>
        <p:spPr>
          <a:xfrm>
            <a:off x="5868108" y="1777369"/>
            <a:ext cx="2953093" cy="2743688"/>
          </a:xfrm>
          <a:prstGeom prst="rect">
            <a:avLst/>
          </a:prstGeom>
        </p:spPr>
      </p:pic>
    </p:spTree>
    <p:extLst>
      <p:ext uri="{BB962C8B-B14F-4D97-AF65-F5344CB8AC3E}">
        <p14:creationId xmlns:p14="http://schemas.microsoft.com/office/powerpoint/2010/main" val="1159094097"/>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占位符 1"/>
          <p:cNvSpPr>
            <a:spLocks noGrp="1"/>
          </p:cNvSpPr>
          <p:nvPr>
            <p:ph type="body" sz="quarter" idx="10"/>
          </p:nvPr>
        </p:nvSpPr>
        <p:spPr>
          <a:ln>
            <a:miter/>
          </a:ln>
        </p:spPr>
        <p:txBody>
          <a:bodyPr vert="horz" wrap="square" lIns="91440" tIns="45720" rIns="91440" bIns="45720" anchor="t">
            <a:normAutofit/>
          </a:bodyPr>
          <a:lstStyle/>
          <a:p>
            <a:r>
              <a:rPr lang="en-US" altLang="zh-CN" dirty="0">
                <a:solidFill>
                  <a:schemeClr val="accent1"/>
                </a:solidFill>
                <a:latin typeface="+mj-ea"/>
                <a:sym typeface="+mn-ea"/>
              </a:rPr>
              <a:t>04.</a:t>
            </a:r>
            <a:r>
              <a:rPr lang="zh-CN" altLang="en-US" dirty="0">
                <a:solidFill>
                  <a:schemeClr val="accent1"/>
                </a:solidFill>
                <a:latin typeface="+mj-ea"/>
                <a:sym typeface="+mn-ea"/>
              </a:rPr>
              <a:t>坚持优先发展教育事业</a:t>
            </a:r>
            <a:endParaRPr lang="en-US" altLang="zh-CN" dirty="0">
              <a:solidFill>
                <a:schemeClr val="accent1"/>
              </a:solidFill>
              <a:latin typeface="+mj-ea"/>
              <a:sym typeface="+mn-ea"/>
            </a:endParaRPr>
          </a:p>
        </p:txBody>
      </p:sp>
      <p:grpSp>
        <p:nvGrpSpPr>
          <p:cNvPr id="125955" name="组合 1"/>
          <p:cNvGrpSpPr/>
          <p:nvPr/>
        </p:nvGrpSpPr>
        <p:grpSpPr>
          <a:xfrm>
            <a:off x="899694" y="1923696"/>
            <a:ext cx="7442200" cy="2800017"/>
            <a:chOff x="870" y="3501"/>
            <a:chExt cx="11360" cy="2954"/>
          </a:xfrm>
        </p:grpSpPr>
        <p:sp>
          <p:nvSpPr>
            <p:cNvPr id="201732" name="矩形 3"/>
            <p:cNvSpPr/>
            <p:nvPr/>
          </p:nvSpPr>
          <p:spPr>
            <a:xfrm>
              <a:off x="1108" y="3565"/>
              <a:ext cx="10885" cy="2825"/>
            </a:xfrm>
            <a:prstGeom prst="rect">
              <a:avLst/>
            </a:prstGeom>
            <a:noFill/>
            <a:ln w="9525">
              <a:noFill/>
            </a:ln>
          </p:spPr>
          <p:txBody>
            <a:bodyPr wrap="square" anchor="t">
              <a:spAutoFit/>
            </a:bodyPr>
            <a:lstStyle/>
            <a:p>
              <a:pPr marL="285750" indent="-285750">
                <a:lnSpc>
                  <a:spcPct val="150000"/>
                </a:lnSpc>
                <a:buFont typeface="Wingdings" panose="05000000000000000000" pitchFamily="2" charset="2"/>
                <a:buChar char="ü"/>
              </a:pPr>
              <a:r>
                <a:rPr lang="zh-CN" altLang="en-US" sz="1600" b="1" dirty="0" smtClean="0"/>
                <a:t>教育是个人发展、人民美好生活的基础，教育对改善民生的积极作用日益凸显。</a:t>
              </a:r>
              <a:endParaRPr lang="en-US" altLang="zh-CN" sz="1600" b="1" dirty="0" smtClean="0"/>
            </a:p>
            <a:p>
              <a:pPr marL="285750" indent="-285750">
                <a:lnSpc>
                  <a:spcPct val="150000"/>
                </a:lnSpc>
                <a:buFont typeface="Wingdings" panose="05000000000000000000" pitchFamily="2" charset="2"/>
                <a:buChar char="ü"/>
              </a:pPr>
              <a:r>
                <a:rPr lang="zh-CN" altLang="en-US" sz="1600" b="1" dirty="0" smtClean="0"/>
                <a:t>教育是人民群众最关心最直接最现实的利益问题之一。</a:t>
              </a:r>
              <a:endParaRPr lang="en-US" altLang="zh-CN" sz="1600" b="1" dirty="0" smtClean="0"/>
            </a:p>
            <a:p>
              <a:pPr marL="285750" indent="-285750">
                <a:lnSpc>
                  <a:spcPct val="150000"/>
                </a:lnSpc>
                <a:buFont typeface="Wingdings" panose="05000000000000000000" pitchFamily="2" charset="2"/>
                <a:buChar char="ü"/>
              </a:pPr>
              <a:r>
                <a:rPr lang="zh-CN" altLang="en-US" sz="1600" b="1" dirty="0" smtClean="0"/>
                <a:t>进入新时代，人民日益增长的良好教育需求同教育发展不平衡不充分的矛盾成为主要矛盾。</a:t>
              </a:r>
              <a:endParaRPr lang="en-US" altLang="zh-CN" sz="1600" b="1" dirty="0" smtClean="0"/>
            </a:p>
            <a:p>
              <a:pPr marL="285750" indent="-285750">
                <a:lnSpc>
                  <a:spcPct val="150000"/>
                </a:lnSpc>
                <a:buFont typeface="Wingdings" panose="05000000000000000000" pitchFamily="2" charset="2"/>
                <a:buChar char="ü"/>
              </a:pPr>
              <a:r>
                <a:rPr lang="zh-CN" altLang="en-US" sz="1600" b="1" dirty="0" smtClean="0"/>
                <a:t>优先发展教育事业必须始终把人民利益摆在至高无上的地位，要让教育改革发展成果更多更公平地惠及全体人民。</a:t>
              </a:r>
              <a:endParaRPr lang="zh-CN" altLang="en-US" b="1" dirty="0"/>
            </a:p>
          </p:txBody>
        </p:sp>
        <p:sp>
          <p:nvSpPr>
            <p:cNvPr id="39" name="矩形 38"/>
            <p:cNvSpPr/>
            <p:nvPr/>
          </p:nvSpPr>
          <p:spPr>
            <a:xfrm>
              <a:off x="870" y="3501"/>
              <a:ext cx="11360" cy="29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7" name="矩形 6"/>
          <p:cNvSpPr/>
          <p:nvPr/>
        </p:nvSpPr>
        <p:spPr>
          <a:xfrm>
            <a:off x="1259724" y="1230879"/>
            <a:ext cx="6526213"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noProof="0" dirty="0" smtClean="0">
                <a:solidFill>
                  <a:schemeClr val="accent2">
                    <a:lumMod val="20000"/>
                    <a:lumOff val="80000"/>
                  </a:schemeClr>
                </a:solidFill>
              </a:rPr>
              <a:t>优先发展教育事业是改善民生的必然选择</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spTree>
    <p:extLst>
      <p:ext uri="{BB962C8B-B14F-4D97-AF65-F5344CB8AC3E}">
        <p14:creationId xmlns:p14="http://schemas.microsoft.com/office/powerpoint/2010/main" val="783558979"/>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3492500" y="1898650"/>
            <a:ext cx="1057275" cy="736600"/>
          </a:xfrm>
          <a:ln>
            <a:miter/>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6000" b="0" i="0" u="none" strike="noStrike" kern="1200" cap="none" spc="0" normalizeH="0" baseline="0" noProof="0" dirty="0" smtClean="0">
                <a:ln>
                  <a:noFill/>
                </a:ln>
                <a:solidFill>
                  <a:schemeClr val="accent1"/>
                </a:solidFill>
                <a:effectLst>
                  <a:outerShdw blurRad="50800" dist="38100" algn="l" rotWithShape="0">
                    <a:prstClr val="black">
                      <a:alpha val="40000"/>
                    </a:prstClr>
                  </a:outerShdw>
                </a:effectLst>
                <a:uLnTx/>
                <a:uFillTx/>
                <a:latin typeface="Impact" panose="020B0806030902050204" pitchFamily="34" charset="0"/>
                <a:ea typeface="+mn-ea"/>
                <a:cs typeface="+mn-cs"/>
              </a:rPr>
              <a:t>05</a:t>
            </a:r>
            <a:endParaRPr kumimoji="0" lang="en-US" sz="6000" b="0" i="0" u="none" strike="noStrike" kern="1200" cap="none" spc="0" normalizeH="0" baseline="0" noProof="0" dirty="0">
              <a:ln>
                <a:noFill/>
              </a:ln>
              <a:solidFill>
                <a:schemeClr val="accent1"/>
              </a:solidFill>
              <a:effectLst>
                <a:outerShdw blurRad="50800" dist="38100" algn="l" rotWithShape="0">
                  <a:prstClr val="black">
                    <a:alpha val="40000"/>
                  </a:prstClr>
                </a:outerShdw>
              </a:effectLst>
              <a:uLnTx/>
              <a:uFillTx/>
              <a:latin typeface="Impact" panose="020B0806030902050204" pitchFamily="34" charset="0"/>
              <a:ea typeface="+mn-ea"/>
              <a:cs typeface="+mn-cs"/>
            </a:endParaRPr>
          </a:p>
        </p:txBody>
      </p:sp>
      <p:sp>
        <p:nvSpPr>
          <p:cNvPr id="5" name="文本占位符 4"/>
          <p:cNvSpPr>
            <a:spLocks noGrp="1"/>
          </p:cNvSpPr>
          <p:nvPr>
            <p:ph type="body" sz="quarter" idx="11"/>
          </p:nvPr>
        </p:nvSpPr>
        <p:spPr>
          <a:xfrm>
            <a:off x="4572001" y="1851025"/>
            <a:ext cx="4104342" cy="738188"/>
          </a:xfrm>
          <a:ln>
            <a:miter/>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000" dirty="0" smtClean="0"/>
              <a:t>坚持把教师队伍建设作为基础工作</a:t>
            </a:r>
            <a:endParaRPr kumimoji="0" lang="en-US" sz="2000" b="1" i="0" u="none" strike="noStrike" kern="1200" cap="none" spc="0" normalizeH="0" baseline="0" noProof="0" dirty="0" smtClean="0">
              <a:ln>
                <a:noFill/>
              </a:ln>
              <a:solidFill>
                <a:schemeClr val="accent1"/>
              </a:solidFill>
              <a:effectLst/>
              <a:uLnTx/>
              <a:uFillTx/>
            </a:endParaRPr>
          </a:p>
        </p:txBody>
      </p:sp>
    </p:spTree>
    <p:extLst>
      <p:ext uri="{BB962C8B-B14F-4D97-AF65-F5344CB8AC3E}">
        <p14:creationId xmlns:p14="http://schemas.microsoft.com/office/powerpoint/2010/main" val="265134923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文本占位符 1"/>
          <p:cNvSpPr>
            <a:spLocks noGrp="1"/>
          </p:cNvSpPr>
          <p:nvPr>
            <p:ph type="body" sz="quarter" idx="10"/>
          </p:nvPr>
        </p:nvSpPr>
        <p:spPr>
          <a:xfrm>
            <a:off x="539750" y="339725"/>
            <a:ext cx="4608513" cy="431800"/>
          </a:xfrm>
        </p:spPr>
        <p:txBody>
          <a:bodyPr wrap="square" lIns="91440" tIns="45720" rIns="91440" bIns="45720" anchor="t">
            <a:normAutofit/>
          </a:bodyPr>
          <a:lstStyle/>
          <a:p>
            <a:pPr defTabSz="914400" fontAlgn="base"/>
            <a:r>
              <a:rPr lang="zh-CN" altLang="en-US" noProof="0" dirty="0" smtClean="0">
                <a:solidFill>
                  <a:srgbClr val="C00000"/>
                </a:solidFill>
                <a:latin typeface="微软雅黑" panose="020B0503020204020204" pitchFamily="34" charset="-122"/>
                <a:ea typeface="微软雅黑" panose="020B0503020204020204" pitchFamily="34" charset="-122"/>
                <a:sym typeface="+mn-ea"/>
              </a:rPr>
              <a:t>习近平总书记教育思想</a:t>
            </a:r>
            <a:endParaRPr lang="zh-CN" altLang="en-US" kern="1200" dirty="0">
              <a:solidFill>
                <a:schemeClr val="accent1"/>
              </a:solidFill>
              <a:latin typeface="+mn-lt"/>
              <a:ea typeface="+mn-ea"/>
              <a:cs typeface="+mn-cs"/>
            </a:endParaRPr>
          </a:p>
        </p:txBody>
      </p:sp>
      <p:sp>
        <p:nvSpPr>
          <p:cNvPr id="182274" name="文本框 99"/>
          <p:cNvSpPr txBox="1"/>
          <p:nvPr/>
        </p:nvSpPr>
        <p:spPr>
          <a:xfrm>
            <a:off x="730885" y="1339533"/>
            <a:ext cx="6956425" cy="2896235"/>
          </a:xfrm>
          <a:prstGeom prst="rect">
            <a:avLst/>
          </a:prstGeom>
          <a:noFill/>
          <a:ln w="9525">
            <a:noFill/>
          </a:ln>
        </p:spPr>
        <p:txBody>
          <a:bodyPr wrap="square" anchor="t">
            <a:spAutoFit/>
          </a:bodyPr>
          <a:lstStyle/>
          <a:p>
            <a:pPr>
              <a:lnSpc>
                <a:spcPct val="160000"/>
              </a:lnSpc>
            </a:pPr>
            <a:r>
              <a:rPr lang="en-US" altLang="zh-CN" sz="2400" b="1" dirty="0">
                <a:solidFill>
                  <a:srgbClr val="4B4B4B"/>
                </a:solidFill>
                <a:latin typeface="黑体" panose="02010609060101010101" charset="-122"/>
                <a:ea typeface="黑体" panose="02010609060101010101" charset="-122"/>
              </a:rPr>
              <a:t>    </a:t>
            </a:r>
            <a:r>
              <a:rPr lang="zh-CN" altLang="en-US" sz="2400" b="1" dirty="0">
                <a:solidFill>
                  <a:schemeClr val="tx1"/>
                </a:solidFill>
                <a:latin typeface="黑体" panose="02010609060101010101" charset="-122"/>
                <a:ea typeface="黑体" panose="02010609060101010101" charset="-122"/>
              </a:rPr>
              <a:t>总书记的教育思想特别是关于高等教育的重要论述，是总书记治国理政思想中不可或缺的一项重要内容，为我们推进新时期高等教育改革发展提供了科学理论指导和行动指南。  </a:t>
            </a:r>
          </a:p>
          <a:p>
            <a:pPr>
              <a:lnSpc>
                <a:spcPct val="120000"/>
              </a:lnSpc>
            </a:pPr>
            <a:endParaRPr lang="zh-CN" altLang="en-US" sz="2400" b="1" dirty="0">
              <a:solidFill>
                <a:schemeClr val="tx1"/>
              </a:solidFill>
              <a:latin typeface="黑体" panose="02010609060101010101" charset="-122"/>
              <a:ea typeface="黑体" panose="02010609060101010101" charset="-122"/>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文本占位符 1"/>
          <p:cNvSpPr>
            <a:spLocks noGrp="1"/>
          </p:cNvSpPr>
          <p:nvPr>
            <p:ph type="body" sz="quarter" idx="10"/>
          </p:nvPr>
        </p:nvSpPr>
        <p:spPr/>
        <p:txBody>
          <a:bodyPr anchor="t">
            <a:normAutofit fontScale="80000" lnSpcReduction="10000"/>
          </a:bodyPr>
          <a:lstStyle/>
          <a:p>
            <a:r>
              <a:rPr lang="en-US" altLang="zh-CN" dirty="0" smtClean="0">
                <a:solidFill>
                  <a:schemeClr val="accent1"/>
                </a:solidFill>
                <a:latin typeface="Calibri" panose="020F0502020204030204" pitchFamily="34" charset="0"/>
                <a:ea typeface="微软雅黑" panose="020B0503020204020204" pitchFamily="34" charset="-122"/>
                <a:sym typeface="微软雅黑" panose="020B0503020204020204" pitchFamily="34" charset="-122"/>
              </a:rPr>
              <a:t>0</a:t>
            </a:r>
            <a:r>
              <a:rPr lang="en-US" altLang="zh-CN" dirty="0">
                <a:solidFill>
                  <a:schemeClr val="accent1"/>
                </a:solidFill>
                <a:latin typeface="Calibri" panose="020F0502020204030204" pitchFamily="34" charset="0"/>
                <a:ea typeface="微软雅黑" panose="020B0503020204020204" pitchFamily="34" charset="-122"/>
                <a:sym typeface="微软雅黑" panose="020B0503020204020204" pitchFamily="34" charset="-122"/>
              </a:rPr>
              <a:t>5</a:t>
            </a:r>
            <a:r>
              <a:rPr lang="en-US" altLang="zh-CN" dirty="0" smtClean="0">
                <a:solidFill>
                  <a:schemeClr val="accent1"/>
                </a:solidFill>
                <a:latin typeface="Calibri" panose="020F0502020204030204" pitchFamily="34" charset="0"/>
                <a:ea typeface="微软雅黑" panose="020B0503020204020204" pitchFamily="34" charset="-122"/>
                <a:sym typeface="微软雅黑" panose="020B0503020204020204" pitchFamily="34" charset="-122"/>
              </a:rPr>
              <a:t>.</a:t>
            </a:r>
            <a:r>
              <a:rPr lang="zh-CN" altLang="en-US" dirty="0">
                <a:solidFill>
                  <a:schemeClr val="accent1"/>
                </a:solidFill>
                <a:sym typeface="微软雅黑" panose="020B0503020204020204" pitchFamily="34" charset="-122"/>
              </a:rPr>
              <a:t>坚持把教师队伍建设作为基础</a:t>
            </a:r>
            <a:r>
              <a:rPr lang="zh-CN" altLang="en-US" dirty="0" smtClean="0">
                <a:solidFill>
                  <a:schemeClr val="accent1"/>
                </a:solidFill>
                <a:sym typeface="微软雅黑" panose="020B0503020204020204" pitchFamily="34" charset="-122"/>
              </a:rPr>
              <a:t>工作</a:t>
            </a:r>
            <a:endParaRPr lang="zh-CN" altLang="en-US" dirty="0">
              <a:solidFill>
                <a:schemeClr val="accent1"/>
              </a:solidFill>
              <a:latin typeface="Calibri" panose="020F0502020204030204" pitchFamily="34" charset="0"/>
              <a:ea typeface="微软雅黑" panose="020B0503020204020204" pitchFamily="34" charset="-122"/>
              <a:sym typeface="微软雅黑" panose="020B0503020204020204" pitchFamily="34" charset="-122"/>
            </a:endParaRPr>
          </a:p>
        </p:txBody>
      </p:sp>
      <p:sp>
        <p:nvSpPr>
          <p:cNvPr id="231426" name="文本框 2"/>
          <p:cNvSpPr txBox="1"/>
          <p:nvPr/>
        </p:nvSpPr>
        <p:spPr>
          <a:xfrm>
            <a:off x="827688" y="1203636"/>
            <a:ext cx="7261225" cy="2854115"/>
          </a:xfrm>
          <a:prstGeom prst="rect">
            <a:avLst/>
          </a:prstGeom>
          <a:noFill/>
          <a:ln w="9525">
            <a:noFill/>
          </a:ln>
        </p:spPr>
        <p:txBody>
          <a:bodyPr wrap="square" anchor="t">
            <a:spAutoFit/>
          </a:bodyPr>
          <a:lstStyle/>
          <a:p>
            <a:pPr>
              <a:lnSpc>
                <a:spcPct val="130000"/>
              </a:lnSpc>
              <a:spcAft>
                <a:spcPts val="900"/>
              </a:spcAft>
            </a:pPr>
            <a:r>
              <a:rPr lang="en-US" altLang="zh-CN" sz="2000" b="1" dirty="0">
                <a:solidFill>
                  <a:schemeClr val="tx1"/>
                </a:solidFill>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sym typeface="+mn-ea"/>
              </a:rPr>
              <a:t>2014年9月9日</a:t>
            </a:r>
            <a:r>
              <a:rPr lang="zh-CN" altLang="en-US" sz="2000" b="1" dirty="0">
                <a:solidFill>
                  <a:schemeClr val="tx1"/>
                </a:solidFill>
                <a:latin typeface="微软雅黑" panose="020B0503020204020204" pitchFamily="34" charset="-122"/>
                <a:ea typeface="微软雅黑" panose="020B0503020204020204" pitchFamily="34" charset="-122"/>
              </a:rPr>
              <a:t>习近平总书记在</a:t>
            </a:r>
            <a:r>
              <a:rPr lang="zh-CN" altLang="en-US" sz="2000" b="1" dirty="0">
                <a:latin typeface="微软雅黑" panose="020B0503020204020204" pitchFamily="34" charset="-122"/>
                <a:sym typeface="+mn-ea"/>
              </a:rPr>
              <a:t>北师大看望师生时</a:t>
            </a:r>
            <a:r>
              <a:rPr lang="zh-CN" altLang="en-US" sz="2000" b="1" dirty="0">
                <a:solidFill>
                  <a:schemeClr val="tx1"/>
                </a:solidFill>
                <a:latin typeface="微软雅黑" panose="020B0503020204020204" pitchFamily="34" charset="-122"/>
                <a:ea typeface="微软雅黑" panose="020B0503020204020204" pitchFamily="34" charset="-122"/>
              </a:rPr>
              <a:t>指出：</a:t>
            </a:r>
            <a:r>
              <a:rPr lang="en-US" altLang="zh-CN" sz="2000" b="1" dirty="0" smtClean="0">
                <a:solidFill>
                  <a:schemeClr val="tx1"/>
                </a:solidFill>
                <a:latin typeface="微软雅黑" panose="020B0503020204020204" pitchFamily="34" charset="-122"/>
                <a:ea typeface="微软雅黑" panose="020B0503020204020204" pitchFamily="34" charset="-122"/>
              </a:rPr>
              <a:t>“</a:t>
            </a:r>
            <a:r>
              <a:rPr lang="zh-CN" altLang="en-US" sz="2000" b="1" dirty="0" smtClean="0">
                <a:solidFill>
                  <a:schemeClr val="tx1"/>
                </a:solidFill>
                <a:latin typeface="微软雅黑" panose="020B0503020204020204" pitchFamily="34" charset="-122"/>
                <a:ea typeface="微软雅黑" panose="020B0503020204020204" pitchFamily="34" charset="-122"/>
              </a:rPr>
              <a:t>教师重要，就在于教师的工作是塑造灵魂、塑造生命、塑造人的工作。</a:t>
            </a:r>
            <a:r>
              <a:rPr lang="zh-CN" altLang="en-US" sz="2000" dirty="0" smtClean="0">
                <a:solidFill>
                  <a:schemeClr val="tx1"/>
                </a:solidFill>
                <a:latin typeface="微软雅黑" panose="020B0503020204020204" pitchFamily="34" charset="-122"/>
                <a:ea typeface="微软雅黑" panose="020B0503020204020204" pitchFamily="34" charset="-122"/>
              </a:rPr>
              <a:t>一个人</a:t>
            </a:r>
            <a:r>
              <a:rPr lang="zh-CN" altLang="en-US" sz="2000" dirty="0">
                <a:solidFill>
                  <a:schemeClr val="tx1"/>
                </a:solidFill>
                <a:latin typeface="微软雅黑" panose="020B0503020204020204" pitchFamily="34" charset="-122"/>
                <a:ea typeface="微软雅黑" panose="020B0503020204020204" pitchFamily="34" charset="-122"/>
              </a:rPr>
              <a:t>遇到好老师是人生的幸运，一个学校拥有好老师是学校的光荣，一个民族源源不断涌现出一批又一批好老师则是民族的</a:t>
            </a:r>
            <a:r>
              <a:rPr lang="zh-CN" altLang="en-US" sz="2000" dirty="0" smtClean="0">
                <a:solidFill>
                  <a:schemeClr val="tx1"/>
                </a:solidFill>
                <a:latin typeface="微软雅黑" panose="020B0503020204020204" pitchFamily="34" charset="-122"/>
                <a:ea typeface="微软雅黑" panose="020B0503020204020204" pitchFamily="34" charset="-122"/>
              </a:rPr>
              <a:t>希望</a:t>
            </a:r>
            <a:r>
              <a:rPr lang="zh-CN" altLang="en-US" sz="2000" dirty="0" smtClean="0">
                <a:latin typeface="微软雅黑" panose="020B0503020204020204" pitchFamily="34" charset="-122"/>
              </a:rPr>
              <a:t>。国家繁荣、民族振兴、教育发展，需要我们培养造就一支师德高尚、业务精湛、结构合理、充满活力的高素质专业化教师队伍，需要涌现一大批的好老师。“</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2957194" y="3423177"/>
            <a:ext cx="6119433" cy="1031051"/>
          </a:xfrm>
          <a:prstGeom prst="rect">
            <a:avLst/>
          </a:prstGeom>
          <a:solidFill>
            <a:schemeClr val="accent5"/>
          </a:solidFill>
          <a:ln w="9525">
            <a:noFill/>
          </a:ln>
        </p:spPr>
        <p:txBody>
          <a:bodyPr wrap="square">
            <a:spAutoFit/>
          </a:bodyPr>
          <a:lstStyle/>
          <a:p>
            <a:pPr marL="285750" lvl="0" indent="-285750" fontAlgn="base">
              <a:lnSpc>
                <a:spcPct val="100000"/>
              </a:lnSpc>
              <a:spcAft>
                <a:spcPts val="600"/>
              </a:spcAft>
              <a:buFont typeface="Wingdings" panose="05000000000000000000" charset="0"/>
              <a:buChar char="Ø"/>
            </a:pPr>
            <a:r>
              <a:rPr lang="zh-CN" altLang="en-US" sz="1400" noProof="1" smtClean="0">
                <a:cs typeface="+mn-ea"/>
              </a:rPr>
              <a:t>教育不是把知识从一个脑袋装进另外一个脑袋，而是要培养真正的人。</a:t>
            </a:r>
            <a:endParaRPr lang="zh-CN" altLang="en-US" sz="1400" strike="noStrike" noProof="1">
              <a:latin typeface="Calibri" panose="020F0502020204030204" pitchFamily="34" charset="0"/>
              <a:ea typeface="微软雅黑" panose="020B0503020204020204" pitchFamily="34" charset="-122"/>
              <a:cs typeface="+mn-ea"/>
            </a:endParaRPr>
          </a:p>
          <a:p>
            <a:pPr marL="285750" lvl="0" indent="-285750" fontAlgn="base">
              <a:lnSpc>
                <a:spcPct val="100000"/>
              </a:lnSpc>
              <a:spcAft>
                <a:spcPts val="600"/>
              </a:spcAft>
              <a:buFont typeface="Wingdings" panose="05000000000000000000" charset="0"/>
              <a:buChar char="Ø"/>
            </a:pPr>
            <a:r>
              <a:rPr lang="zh-CN" altLang="en-US" sz="1400" noProof="1" smtClean="0">
                <a:cs typeface="+mn-ea"/>
                <a:sym typeface="+mn-ea"/>
              </a:rPr>
              <a:t>教师工作的长期性，是由人的成长周期决定的。好老师应对学生的终身教育负责，要为学生设计一生打的发展规划，对学生产生长期的、连续的影响。不只是好分数，更是一生的好品质、好习惯、好能力。</a:t>
            </a:r>
            <a:endParaRPr lang="en-US" altLang="zh-CN" sz="1400" noProof="1">
              <a:latin typeface="楷体" panose="02010609060101010101" charset="-122"/>
              <a:ea typeface="楷体" panose="02010609060101010101" charset="-122"/>
              <a:sym typeface="+mn-ea"/>
            </a:endParaRPr>
          </a:p>
        </p:txBody>
      </p:sp>
      <p:sp>
        <p:nvSpPr>
          <p:cNvPr id="36" name="矩形 35"/>
          <p:cNvSpPr/>
          <p:nvPr/>
        </p:nvSpPr>
        <p:spPr>
          <a:xfrm>
            <a:off x="1672259" y="1775699"/>
            <a:ext cx="5580063" cy="71438"/>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54627" name="组合 119"/>
          <p:cNvGrpSpPr/>
          <p:nvPr/>
        </p:nvGrpSpPr>
        <p:grpSpPr>
          <a:xfrm>
            <a:off x="1416830" y="1031071"/>
            <a:ext cx="610579" cy="631243"/>
            <a:chOff x="7813429" y="1622304"/>
            <a:chExt cx="792000" cy="792000"/>
          </a:xfrm>
        </p:grpSpPr>
        <p:grpSp>
          <p:nvGrpSpPr>
            <p:cNvPr id="121" name="组合 120"/>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123" name="矩形 122"/>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124" name="直接连接符 123"/>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125" name="直接连接符 124"/>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122" name="TextBox 97"/>
            <p:cNvSpPr txBox="1"/>
            <p:nvPr/>
          </p:nvSpPr>
          <p:spPr>
            <a:xfrm>
              <a:off x="7849389" y="1635998"/>
              <a:ext cx="720081" cy="764609"/>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dirty="0">
                  <a:solidFill>
                    <a:schemeClr val="accent1"/>
                  </a:solidFill>
                  <a:latin typeface="+mn-lt"/>
                  <a:ea typeface="+mn-ea"/>
                </a:rPr>
                <a:t>大</a:t>
              </a:r>
              <a:endParaRPr kumimoji="0" lang="zh-CN" altLang="en-US" sz="2800" b="1" kern="1200" cap="none" spc="0" normalizeH="0" baseline="0" noProof="0" dirty="0">
                <a:solidFill>
                  <a:schemeClr val="accent1"/>
                </a:solidFill>
                <a:latin typeface="+mn-lt"/>
                <a:ea typeface="+mn-ea"/>
                <a:cs typeface="+mn-cs"/>
              </a:endParaRPr>
            </a:p>
          </p:txBody>
        </p:sp>
      </p:grpSp>
      <p:grpSp>
        <p:nvGrpSpPr>
          <p:cNvPr id="154630" name="组合 125"/>
          <p:cNvGrpSpPr/>
          <p:nvPr/>
        </p:nvGrpSpPr>
        <p:grpSpPr>
          <a:xfrm>
            <a:off x="826280" y="1031071"/>
            <a:ext cx="610579" cy="631243"/>
            <a:chOff x="7813429" y="1622304"/>
            <a:chExt cx="792000" cy="792000"/>
          </a:xfrm>
        </p:grpSpPr>
        <p:grpSp>
          <p:nvGrpSpPr>
            <p:cNvPr id="127" name="组合 126"/>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129" name="矩形 128"/>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130" name="直接连接符 129"/>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131" name="直接连接符 130"/>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128" name="TextBox 104"/>
            <p:cNvSpPr txBox="1"/>
            <p:nvPr/>
          </p:nvSpPr>
          <p:spPr>
            <a:xfrm>
              <a:off x="7849389" y="1635998"/>
              <a:ext cx="720081" cy="764609"/>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dirty="0">
                  <a:solidFill>
                    <a:schemeClr val="accent1"/>
                  </a:solidFill>
                  <a:latin typeface="+mn-lt"/>
                  <a:ea typeface="+mn-ea"/>
                </a:rPr>
                <a:t>年</a:t>
              </a:r>
              <a:endParaRPr kumimoji="0" lang="zh-CN" altLang="en-US" sz="2800" b="1" kern="1200" cap="none" spc="0" normalizeH="0" baseline="0" noProof="0" dirty="0">
                <a:solidFill>
                  <a:schemeClr val="accent1"/>
                </a:solidFill>
                <a:latin typeface="+mn-lt"/>
                <a:ea typeface="+mn-ea"/>
                <a:cs typeface="+mn-cs"/>
              </a:endParaRPr>
            </a:p>
          </p:txBody>
        </p:sp>
      </p:grpSp>
      <p:grpSp>
        <p:nvGrpSpPr>
          <p:cNvPr id="154633" name="组合 131"/>
          <p:cNvGrpSpPr/>
          <p:nvPr/>
        </p:nvGrpSpPr>
        <p:grpSpPr>
          <a:xfrm>
            <a:off x="235730" y="1031071"/>
            <a:ext cx="610579" cy="631243"/>
            <a:chOff x="7813429" y="1622304"/>
            <a:chExt cx="792000" cy="792000"/>
          </a:xfrm>
        </p:grpSpPr>
        <p:grpSp>
          <p:nvGrpSpPr>
            <p:cNvPr id="133" name="组合 132"/>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135" name="矩形 134"/>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136" name="直接连接符 135"/>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137" name="直接连接符 136"/>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134" name="TextBox 110"/>
            <p:cNvSpPr txBox="1"/>
            <p:nvPr/>
          </p:nvSpPr>
          <p:spPr>
            <a:xfrm>
              <a:off x="7849389" y="1635996"/>
              <a:ext cx="720081" cy="764610"/>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noProof="0" dirty="0">
                  <a:solidFill>
                    <a:schemeClr val="accent1"/>
                  </a:solidFill>
                  <a:latin typeface="+mn-lt"/>
                  <a:ea typeface="+mn-ea"/>
                </a:rPr>
                <a:t>百</a:t>
              </a:r>
              <a:endParaRPr kumimoji="0" lang="zh-CN" altLang="en-US" sz="2800" b="1" kern="1200" cap="none" spc="0" normalizeH="0" baseline="0" noProof="0" dirty="0">
                <a:solidFill>
                  <a:schemeClr val="accent1"/>
                </a:solidFill>
                <a:latin typeface="+mn-lt"/>
                <a:ea typeface="+mn-ea"/>
                <a:cs typeface="+mn-cs"/>
              </a:endParaRPr>
            </a:p>
          </p:txBody>
        </p:sp>
      </p:grpSp>
      <p:grpSp>
        <p:nvGrpSpPr>
          <p:cNvPr id="154636" name="组合 1"/>
          <p:cNvGrpSpPr/>
          <p:nvPr/>
        </p:nvGrpSpPr>
        <p:grpSpPr>
          <a:xfrm>
            <a:off x="2018492" y="1031071"/>
            <a:ext cx="610579" cy="631243"/>
            <a:chOff x="7813429" y="1622304"/>
            <a:chExt cx="792000" cy="792000"/>
          </a:xfrm>
        </p:grpSpPr>
        <p:grpSp>
          <p:nvGrpSpPr>
            <p:cNvPr id="3" name="组合 2"/>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4" name="矩形 3"/>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5" name="直接连接符 4"/>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6" name="直接连接符 5"/>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7" name="TextBox 97"/>
            <p:cNvSpPr txBox="1"/>
            <p:nvPr/>
          </p:nvSpPr>
          <p:spPr>
            <a:xfrm>
              <a:off x="7849389" y="1635998"/>
              <a:ext cx="720081" cy="764609"/>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dirty="0">
                  <a:solidFill>
                    <a:schemeClr val="accent1"/>
                  </a:solidFill>
                  <a:latin typeface="+mn-lt"/>
                  <a:ea typeface="+mn-ea"/>
                </a:rPr>
                <a:t>计</a:t>
              </a:r>
              <a:endParaRPr kumimoji="0" lang="zh-CN" altLang="en-US" sz="2800" b="1" kern="1200" cap="none" spc="0" normalizeH="0" baseline="0" noProof="0" dirty="0">
                <a:solidFill>
                  <a:schemeClr val="accent1"/>
                </a:solidFill>
                <a:latin typeface="+mn-lt"/>
                <a:ea typeface="+mn-ea"/>
                <a:cs typeface="+mn-cs"/>
              </a:endParaRPr>
            </a:p>
          </p:txBody>
        </p:sp>
      </p:grpSp>
      <p:grpSp>
        <p:nvGrpSpPr>
          <p:cNvPr id="154639" name="组合 7"/>
          <p:cNvGrpSpPr/>
          <p:nvPr/>
        </p:nvGrpSpPr>
        <p:grpSpPr>
          <a:xfrm>
            <a:off x="2651905" y="1031071"/>
            <a:ext cx="610579" cy="631243"/>
            <a:chOff x="7813429" y="1622304"/>
            <a:chExt cx="792000" cy="792000"/>
          </a:xfrm>
        </p:grpSpPr>
        <p:grpSp>
          <p:nvGrpSpPr>
            <p:cNvPr id="9" name="组合 8"/>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10" name="矩形 9"/>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11" name="直接连接符 10"/>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12" name="直接连接符 11"/>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13" name="TextBox 97"/>
            <p:cNvSpPr txBox="1"/>
            <p:nvPr/>
          </p:nvSpPr>
          <p:spPr>
            <a:xfrm>
              <a:off x="7849389" y="1635998"/>
              <a:ext cx="720081" cy="764609"/>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dirty="0">
                  <a:solidFill>
                    <a:schemeClr val="accent1"/>
                  </a:solidFill>
                  <a:latin typeface="+mn-lt"/>
                  <a:ea typeface="+mn-ea"/>
                </a:rPr>
                <a:t>教</a:t>
              </a:r>
              <a:endParaRPr kumimoji="0" lang="zh-CN" altLang="en-US" sz="2800" b="1" kern="1200" cap="none" spc="0" normalizeH="0" baseline="0" noProof="0" dirty="0">
                <a:solidFill>
                  <a:schemeClr val="accent1"/>
                </a:solidFill>
                <a:latin typeface="+mn-lt"/>
                <a:ea typeface="+mn-ea"/>
                <a:cs typeface="+mn-cs"/>
              </a:endParaRPr>
            </a:p>
          </p:txBody>
        </p:sp>
      </p:grpSp>
      <p:grpSp>
        <p:nvGrpSpPr>
          <p:cNvPr id="154642" name="组合 13"/>
          <p:cNvGrpSpPr/>
          <p:nvPr/>
        </p:nvGrpSpPr>
        <p:grpSpPr>
          <a:xfrm>
            <a:off x="3269442" y="1032905"/>
            <a:ext cx="610579" cy="629419"/>
            <a:chOff x="7813429" y="1622304"/>
            <a:chExt cx="792000" cy="792000"/>
          </a:xfrm>
        </p:grpSpPr>
        <p:grpSp>
          <p:nvGrpSpPr>
            <p:cNvPr id="15" name="组合 14"/>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16" name="矩形 15"/>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17" name="直接连接符 16"/>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18" name="直接连接符 17"/>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19" name="TextBox 97"/>
            <p:cNvSpPr txBox="1"/>
            <p:nvPr/>
          </p:nvSpPr>
          <p:spPr>
            <a:xfrm>
              <a:off x="7849389" y="1634891"/>
              <a:ext cx="720081" cy="766825"/>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dirty="0">
                  <a:solidFill>
                    <a:schemeClr val="accent1"/>
                  </a:solidFill>
                  <a:latin typeface="+mn-lt"/>
                  <a:ea typeface="+mn-ea"/>
                </a:rPr>
                <a:t>育</a:t>
              </a:r>
              <a:endParaRPr kumimoji="0" lang="zh-CN" altLang="en-US" sz="2800" b="1" kern="1200" cap="none" spc="0" normalizeH="0" baseline="0" noProof="0" dirty="0">
                <a:solidFill>
                  <a:schemeClr val="accent1"/>
                </a:solidFill>
                <a:latin typeface="+mn-lt"/>
                <a:ea typeface="+mn-ea"/>
                <a:cs typeface="+mn-cs"/>
              </a:endParaRPr>
            </a:p>
          </p:txBody>
        </p:sp>
      </p:grpSp>
      <p:sp>
        <p:nvSpPr>
          <p:cNvPr id="227349" name="文本占位符 1"/>
          <p:cNvSpPr>
            <a:spLocks noGrp="1"/>
          </p:cNvSpPr>
          <p:nvPr/>
        </p:nvSpPr>
        <p:spPr>
          <a:xfrm>
            <a:off x="338138" y="293688"/>
            <a:ext cx="3945838" cy="444500"/>
          </a:xfrm>
          <a:prstGeom prst="rect">
            <a:avLst/>
          </a:prstGeom>
          <a:noFill/>
          <a:ln w="9525">
            <a:noFill/>
          </a:ln>
        </p:spPr>
        <p:txBody>
          <a:bodyPr wrap="square" lIns="91440" tIns="45720" rIns="91440" bIns="45720" anchor="t"/>
          <a:lstStyle/>
          <a:p>
            <a:pPr defTabSz="914400">
              <a:spcBef>
                <a:spcPct val="20000"/>
              </a:spcBef>
              <a:buFont typeface="Arial" panose="020B0604020202020204" pitchFamily="34" charset="0"/>
              <a:buNone/>
            </a:pPr>
            <a:r>
              <a:rPr lang="en-US" altLang="zh-CN" sz="1600" b="1" dirty="0" smtClean="0">
                <a:solidFill>
                  <a:schemeClr val="accent1"/>
                </a:solidFill>
                <a:latin typeface="Calibri" panose="020F0502020204030204" pitchFamily="34" charset="0"/>
                <a:ea typeface="微软雅黑" panose="020B0503020204020204" pitchFamily="34" charset="-122"/>
                <a:sym typeface="微软雅黑" panose="020B0503020204020204" pitchFamily="34" charset="-122"/>
              </a:rPr>
              <a:t>0</a:t>
            </a:r>
            <a:r>
              <a:rPr lang="en-US" altLang="zh-CN" b="1" dirty="0" smtClean="0">
                <a:solidFill>
                  <a:schemeClr val="accent1"/>
                </a:solidFill>
                <a:sym typeface="微软雅黑" panose="020B0503020204020204" pitchFamily="34" charset="-122"/>
              </a:rPr>
              <a:t>5</a:t>
            </a:r>
            <a:r>
              <a:rPr lang="en-US" altLang="zh-CN" b="1" dirty="0" smtClean="0">
                <a:solidFill>
                  <a:schemeClr val="accent1"/>
                </a:solidFill>
                <a:latin typeface="Calibri" panose="020F0502020204030204" pitchFamily="34" charset="0"/>
                <a:ea typeface="微软雅黑" panose="020B0503020204020204" pitchFamily="34" charset="-122"/>
                <a:sym typeface="微软雅黑" panose="020B0503020204020204" pitchFamily="34" charset="-122"/>
              </a:rPr>
              <a:t>.</a:t>
            </a:r>
            <a:r>
              <a:rPr lang="zh-CN" altLang="en-US" b="1" dirty="0" smtClean="0">
                <a:solidFill>
                  <a:schemeClr val="accent1"/>
                </a:solidFill>
                <a:sym typeface="微软雅黑" panose="020B0503020204020204" pitchFamily="34" charset="-122"/>
              </a:rPr>
              <a:t>坚持把教师队伍建设作为基础工作</a:t>
            </a:r>
            <a:endParaRPr lang="zh-CN" altLang="en-US" b="1" dirty="0">
              <a:solidFill>
                <a:schemeClr val="accent1"/>
              </a:solidFill>
              <a:latin typeface="Calibri" panose="020F0502020204030204" pitchFamily="34" charset="0"/>
              <a:ea typeface="微软雅黑" panose="020B0503020204020204" pitchFamily="34" charset="-122"/>
              <a:sym typeface="微软雅黑" panose="020B0503020204020204" pitchFamily="34" charset="-122"/>
            </a:endParaRPr>
          </a:p>
        </p:txBody>
      </p:sp>
      <p:sp>
        <p:nvSpPr>
          <p:cNvPr id="38" name="矩形 37"/>
          <p:cNvSpPr/>
          <p:nvPr/>
        </p:nvSpPr>
        <p:spPr>
          <a:xfrm>
            <a:off x="246638" y="2079480"/>
            <a:ext cx="2546351" cy="237474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fontAlgn="auto">
              <a:lnSpc>
                <a:spcPts val="2020"/>
              </a:lnSpc>
              <a:spcBef>
                <a:spcPts val="0"/>
              </a:spcBef>
              <a:spcAft>
                <a:spcPts val="0"/>
              </a:spcAft>
              <a:buClrTx/>
              <a:buSzTx/>
              <a:buFontTx/>
              <a:buNone/>
              <a:defRPr/>
            </a:pPr>
            <a:r>
              <a:rPr kumimoji="0" lang="en-US" altLang="zh-CN"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rPr>
              <a:t>         </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a:p>
            <a:pPr marL="0" marR="0" lvl="0" indent="0" algn="l" defTabSz="914400" rtl="0" fontAlgn="auto">
              <a:lnSpc>
                <a:spcPts val="2820"/>
              </a:lnSpc>
              <a:spcBef>
                <a:spcPts val="0"/>
              </a:spcBef>
              <a:spcAft>
                <a:spcPts val="0"/>
              </a:spcAft>
              <a:buClrTx/>
              <a:buSzTx/>
              <a:buFontTx/>
              <a:buNone/>
              <a:defRPr/>
            </a:pPr>
            <a:r>
              <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rPr>
              <a:t>     </a:t>
            </a:r>
            <a:r>
              <a:rPr lang="zh-CN" altLang="en-US" sz="1600" b="1" dirty="0" smtClean="0">
                <a:solidFill>
                  <a:schemeClr val="accent2">
                    <a:lumMod val="20000"/>
                    <a:lumOff val="80000"/>
                  </a:schemeClr>
                </a:solidFill>
              </a:rPr>
              <a:t>在党的十九大报告中，习近平总书记代表党中央再次明确提出：“加强师德师风建设，培养高素质教师队伍，倡导全社会尊师重教。”</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grpSp>
        <p:nvGrpSpPr>
          <p:cNvPr id="43" name="组合 1"/>
          <p:cNvGrpSpPr/>
          <p:nvPr/>
        </p:nvGrpSpPr>
        <p:grpSpPr>
          <a:xfrm>
            <a:off x="3917241" y="1031071"/>
            <a:ext cx="610579" cy="631243"/>
            <a:chOff x="7813429" y="1622304"/>
            <a:chExt cx="792000" cy="792000"/>
          </a:xfrm>
        </p:grpSpPr>
        <p:grpSp>
          <p:nvGrpSpPr>
            <p:cNvPr id="44" name="组合 43"/>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46" name="矩形 45"/>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47" name="直接连接符 46"/>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48" name="直接连接符 47"/>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45" name="TextBox 97"/>
            <p:cNvSpPr txBox="1"/>
            <p:nvPr/>
          </p:nvSpPr>
          <p:spPr>
            <a:xfrm>
              <a:off x="7849389" y="1635998"/>
              <a:ext cx="720081" cy="764609"/>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dirty="0">
                  <a:solidFill>
                    <a:schemeClr val="accent1"/>
                  </a:solidFill>
                  <a:latin typeface="+mn-lt"/>
                  <a:ea typeface="+mn-ea"/>
                </a:rPr>
                <a:t>为</a:t>
              </a:r>
              <a:endParaRPr kumimoji="0" lang="zh-CN" altLang="en-US" sz="2800" b="1" kern="1200" cap="none" spc="0" normalizeH="0" baseline="0" noProof="0" dirty="0">
                <a:solidFill>
                  <a:schemeClr val="accent1"/>
                </a:solidFill>
                <a:latin typeface="+mn-lt"/>
                <a:ea typeface="+mn-ea"/>
                <a:cs typeface="+mn-cs"/>
              </a:endParaRPr>
            </a:p>
          </p:txBody>
        </p:sp>
      </p:grpSp>
      <p:grpSp>
        <p:nvGrpSpPr>
          <p:cNvPr id="49" name="组合 7"/>
          <p:cNvGrpSpPr/>
          <p:nvPr/>
        </p:nvGrpSpPr>
        <p:grpSpPr>
          <a:xfrm>
            <a:off x="4550654" y="1031071"/>
            <a:ext cx="610579" cy="631243"/>
            <a:chOff x="7813429" y="1622304"/>
            <a:chExt cx="792000" cy="792000"/>
          </a:xfrm>
        </p:grpSpPr>
        <p:grpSp>
          <p:nvGrpSpPr>
            <p:cNvPr id="50" name="组合 49"/>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52" name="矩形 51"/>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53" name="直接连接符 52"/>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54" name="直接连接符 53"/>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51" name="TextBox 97"/>
            <p:cNvSpPr txBox="1"/>
            <p:nvPr/>
          </p:nvSpPr>
          <p:spPr>
            <a:xfrm>
              <a:off x="7849389" y="1635998"/>
              <a:ext cx="720081" cy="764609"/>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dirty="0">
                  <a:solidFill>
                    <a:schemeClr val="accent1"/>
                  </a:solidFill>
                  <a:latin typeface="+mn-lt"/>
                  <a:ea typeface="+mn-ea"/>
                </a:rPr>
                <a:t>本</a:t>
              </a:r>
              <a:endParaRPr kumimoji="0" lang="zh-CN" altLang="en-US" sz="2800" b="1" kern="1200" cap="none" spc="0" normalizeH="0" baseline="0" noProof="0" dirty="0">
                <a:solidFill>
                  <a:schemeClr val="accent1"/>
                </a:solidFill>
                <a:latin typeface="+mn-lt"/>
                <a:ea typeface="+mn-ea"/>
                <a:cs typeface="+mn-cs"/>
              </a:endParaRPr>
            </a:p>
          </p:txBody>
        </p:sp>
      </p:grpSp>
      <p:grpSp>
        <p:nvGrpSpPr>
          <p:cNvPr id="55" name="组合 119"/>
          <p:cNvGrpSpPr/>
          <p:nvPr/>
        </p:nvGrpSpPr>
        <p:grpSpPr>
          <a:xfrm>
            <a:off x="5278220" y="1946206"/>
            <a:ext cx="539750" cy="541963"/>
            <a:chOff x="7813429" y="1622304"/>
            <a:chExt cx="792000" cy="792000"/>
          </a:xfrm>
        </p:grpSpPr>
        <p:grpSp>
          <p:nvGrpSpPr>
            <p:cNvPr id="56" name="组合 55"/>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58" name="矩形 57"/>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59" name="直接连接符 58"/>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60" name="直接连接符 59"/>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57" name="TextBox 97"/>
            <p:cNvSpPr txBox="1"/>
            <p:nvPr/>
          </p:nvSpPr>
          <p:spPr>
            <a:xfrm>
              <a:off x="7849389" y="1635998"/>
              <a:ext cx="720081" cy="764609"/>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dirty="0">
                  <a:solidFill>
                    <a:schemeClr val="accent1"/>
                  </a:solidFill>
                  <a:latin typeface="+mn-lt"/>
                  <a:ea typeface="+mn-ea"/>
                </a:rPr>
                <a:t>大</a:t>
              </a:r>
              <a:endParaRPr kumimoji="0" lang="zh-CN" altLang="en-US" sz="2800" b="1" kern="1200" cap="none" spc="0" normalizeH="0" baseline="0" noProof="0" dirty="0">
                <a:solidFill>
                  <a:schemeClr val="accent1"/>
                </a:solidFill>
                <a:latin typeface="+mn-lt"/>
                <a:ea typeface="+mn-ea"/>
                <a:cs typeface="+mn-cs"/>
              </a:endParaRPr>
            </a:p>
          </p:txBody>
        </p:sp>
      </p:grpSp>
      <p:grpSp>
        <p:nvGrpSpPr>
          <p:cNvPr id="61" name="组合 125"/>
          <p:cNvGrpSpPr/>
          <p:nvPr/>
        </p:nvGrpSpPr>
        <p:grpSpPr>
          <a:xfrm>
            <a:off x="4687670" y="1946206"/>
            <a:ext cx="539750" cy="541963"/>
            <a:chOff x="7813429" y="1622304"/>
            <a:chExt cx="792000" cy="792000"/>
          </a:xfrm>
        </p:grpSpPr>
        <p:grpSp>
          <p:nvGrpSpPr>
            <p:cNvPr id="62" name="组合 61"/>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64" name="矩形 63"/>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65" name="直接连接符 64"/>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66" name="直接连接符 65"/>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63" name="TextBox 104"/>
            <p:cNvSpPr txBox="1"/>
            <p:nvPr/>
          </p:nvSpPr>
          <p:spPr>
            <a:xfrm>
              <a:off x="7849389" y="1635998"/>
              <a:ext cx="720081" cy="764609"/>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noProof="0" dirty="0">
                  <a:solidFill>
                    <a:schemeClr val="accent1"/>
                  </a:solidFill>
                  <a:latin typeface="+mn-lt"/>
                  <a:ea typeface="+mn-ea"/>
                </a:rPr>
                <a:t>育</a:t>
              </a:r>
              <a:endParaRPr kumimoji="0" lang="zh-CN" altLang="en-US" sz="2800" b="1" kern="1200" cap="none" spc="0" normalizeH="0" baseline="0" noProof="0" dirty="0">
                <a:solidFill>
                  <a:schemeClr val="accent1"/>
                </a:solidFill>
                <a:latin typeface="+mn-lt"/>
                <a:ea typeface="+mn-ea"/>
                <a:cs typeface="+mn-cs"/>
              </a:endParaRPr>
            </a:p>
          </p:txBody>
        </p:sp>
      </p:grpSp>
      <p:grpSp>
        <p:nvGrpSpPr>
          <p:cNvPr id="67" name="组合 131"/>
          <p:cNvGrpSpPr/>
          <p:nvPr/>
        </p:nvGrpSpPr>
        <p:grpSpPr>
          <a:xfrm>
            <a:off x="4097120" y="1946206"/>
            <a:ext cx="539750" cy="541963"/>
            <a:chOff x="7813429" y="1622304"/>
            <a:chExt cx="792000" cy="792000"/>
          </a:xfrm>
        </p:grpSpPr>
        <p:grpSp>
          <p:nvGrpSpPr>
            <p:cNvPr id="68" name="组合 67"/>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70" name="矩形 69"/>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71" name="直接连接符 70"/>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72" name="直接连接符 71"/>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69" name="TextBox 110"/>
            <p:cNvSpPr txBox="1"/>
            <p:nvPr/>
          </p:nvSpPr>
          <p:spPr>
            <a:xfrm>
              <a:off x="7849389" y="1635995"/>
              <a:ext cx="720081" cy="764610"/>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dirty="0" smtClean="0">
                  <a:solidFill>
                    <a:schemeClr val="accent1"/>
                  </a:solidFill>
                  <a:latin typeface="+mn-lt"/>
                  <a:ea typeface="+mn-ea"/>
                </a:rPr>
                <a:t>教</a:t>
              </a:r>
              <a:endParaRPr kumimoji="0" lang="zh-CN" altLang="en-US" sz="2800" b="1" kern="1200" cap="none" spc="0" normalizeH="0" baseline="0" noProof="0" dirty="0">
                <a:solidFill>
                  <a:schemeClr val="accent1"/>
                </a:solidFill>
                <a:latin typeface="+mn-lt"/>
                <a:ea typeface="+mn-ea"/>
                <a:cs typeface="+mn-cs"/>
              </a:endParaRPr>
            </a:p>
          </p:txBody>
        </p:sp>
      </p:grpSp>
      <p:grpSp>
        <p:nvGrpSpPr>
          <p:cNvPr id="73" name="组合 1"/>
          <p:cNvGrpSpPr/>
          <p:nvPr/>
        </p:nvGrpSpPr>
        <p:grpSpPr>
          <a:xfrm>
            <a:off x="5879882" y="1946206"/>
            <a:ext cx="539750" cy="541963"/>
            <a:chOff x="7813429" y="1622304"/>
            <a:chExt cx="792000" cy="792000"/>
          </a:xfrm>
        </p:grpSpPr>
        <p:grpSp>
          <p:nvGrpSpPr>
            <p:cNvPr id="74" name="组合 73"/>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76" name="矩形 75"/>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77" name="直接连接符 76"/>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78" name="直接连接符 77"/>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75" name="TextBox 97"/>
            <p:cNvSpPr txBox="1"/>
            <p:nvPr/>
          </p:nvSpPr>
          <p:spPr>
            <a:xfrm>
              <a:off x="7849389" y="1635998"/>
              <a:ext cx="720081" cy="764609"/>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dirty="0">
                  <a:solidFill>
                    <a:schemeClr val="accent1"/>
                  </a:solidFill>
                  <a:latin typeface="+mn-lt"/>
                  <a:ea typeface="+mn-ea"/>
                </a:rPr>
                <a:t>计</a:t>
              </a:r>
              <a:endParaRPr kumimoji="0" lang="zh-CN" altLang="en-US" sz="2800" b="1" kern="1200" cap="none" spc="0" normalizeH="0" baseline="0" noProof="0" dirty="0">
                <a:solidFill>
                  <a:schemeClr val="accent1"/>
                </a:solidFill>
                <a:latin typeface="+mn-lt"/>
                <a:ea typeface="+mn-ea"/>
                <a:cs typeface="+mn-cs"/>
              </a:endParaRPr>
            </a:p>
          </p:txBody>
        </p:sp>
      </p:grpSp>
      <p:grpSp>
        <p:nvGrpSpPr>
          <p:cNvPr id="79" name="组合 7"/>
          <p:cNvGrpSpPr/>
          <p:nvPr/>
        </p:nvGrpSpPr>
        <p:grpSpPr>
          <a:xfrm>
            <a:off x="6513295" y="1946206"/>
            <a:ext cx="539750" cy="541963"/>
            <a:chOff x="7813429" y="1622304"/>
            <a:chExt cx="792000" cy="792000"/>
          </a:xfrm>
        </p:grpSpPr>
        <p:grpSp>
          <p:nvGrpSpPr>
            <p:cNvPr id="80" name="组合 79"/>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82" name="矩形 81"/>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83" name="直接连接符 82"/>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84" name="直接连接符 83"/>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81" name="TextBox 97"/>
            <p:cNvSpPr txBox="1"/>
            <p:nvPr/>
          </p:nvSpPr>
          <p:spPr>
            <a:xfrm>
              <a:off x="7849389" y="1635996"/>
              <a:ext cx="720081" cy="764610"/>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noProof="0" dirty="0" smtClean="0">
                  <a:solidFill>
                    <a:schemeClr val="accent1"/>
                  </a:solidFill>
                  <a:latin typeface="+mn-lt"/>
                  <a:ea typeface="+mn-ea"/>
                </a:rPr>
                <a:t>教</a:t>
              </a:r>
              <a:endParaRPr kumimoji="0" lang="zh-CN" altLang="en-US" sz="2800" b="1" kern="1200" cap="none" spc="0" normalizeH="0" baseline="0" noProof="0" dirty="0">
                <a:solidFill>
                  <a:schemeClr val="accent1"/>
                </a:solidFill>
                <a:latin typeface="+mn-lt"/>
                <a:ea typeface="+mn-ea"/>
                <a:cs typeface="+mn-cs"/>
              </a:endParaRPr>
            </a:p>
          </p:txBody>
        </p:sp>
      </p:grpSp>
      <p:grpSp>
        <p:nvGrpSpPr>
          <p:cNvPr id="85" name="组合 13"/>
          <p:cNvGrpSpPr/>
          <p:nvPr/>
        </p:nvGrpSpPr>
        <p:grpSpPr>
          <a:xfrm>
            <a:off x="7130832" y="1947782"/>
            <a:ext cx="539750" cy="540397"/>
            <a:chOff x="7813429" y="1622304"/>
            <a:chExt cx="792000" cy="792000"/>
          </a:xfrm>
        </p:grpSpPr>
        <p:grpSp>
          <p:nvGrpSpPr>
            <p:cNvPr id="86" name="组合 85"/>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88" name="矩形 87"/>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89" name="直接连接符 88"/>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90" name="直接连接符 89"/>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87" name="TextBox 97"/>
            <p:cNvSpPr txBox="1"/>
            <p:nvPr/>
          </p:nvSpPr>
          <p:spPr>
            <a:xfrm>
              <a:off x="7849389" y="1634891"/>
              <a:ext cx="720081" cy="766825"/>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noProof="0" dirty="0">
                  <a:solidFill>
                    <a:schemeClr val="accent1"/>
                  </a:solidFill>
                  <a:latin typeface="+mn-lt"/>
                  <a:ea typeface="+mn-ea"/>
                </a:rPr>
                <a:t>师</a:t>
              </a:r>
              <a:endParaRPr kumimoji="0" lang="zh-CN" altLang="en-US" sz="2800" b="1" kern="1200" cap="none" spc="0" normalizeH="0" baseline="0" noProof="0" dirty="0">
                <a:solidFill>
                  <a:schemeClr val="accent1"/>
                </a:solidFill>
                <a:latin typeface="+mn-lt"/>
                <a:ea typeface="+mn-ea"/>
                <a:cs typeface="+mn-cs"/>
              </a:endParaRPr>
            </a:p>
          </p:txBody>
        </p:sp>
      </p:grpSp>
      <p:grpSp>
        <p:nvGrpSpPr>
          <p:cNvPr id="91" name="组合 1"/>
          <p:cNvGrpSpPr/>
          <p:nvPr/>
        </p:nvGrpSpPr>
        <p:grpSpPr>
          <a:xfrm>
            <a:off x="7778631" y="1946206"/>
            <a:ext cx="539750" cy="541963"/>
            <a:chOff x="7813429" y="1622304"/>
            <a:chExt cx="792000" cy="792000"/>
          </a:xfrm>
        </p:grpSpPr>
        <p:grpSp>
          <p:nvGrpSpPr>
            <p:cNvPr id="92" name="组合 91"/>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94" name="矩形 93"/>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95" name="直接连接符 94"/>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96" name="直接连接符 95"/>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93" name="TextBox 97"/>
            <p:cNvSpPr txBox="1"/>
            <p:nvPr/>
          </p:nvSpPr>
          <p:spPr>
            <a:xfrm>
              <a:off x="7849389" y="1635998"/>
              <a:ext cx="720081" cy="764609"/>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dirty="0">
                  <a:solidFill>
                    <a:schemeClr val="accent1"/>
                  </a:solidFill>
                  <a:latin typeface="+mn-lt"/>
                  <a:ea typeface="+mn-ea"/>
                </a:rPr>
                <a:t>为</a:t>
              </a:r>
              <a:endParaRPr kumimoji="0" lang="zh-CN" altLang="en-US" sz="2800" b="1" kern="1200" cap="none" spc="0" normalizeH="0" baseline="0" noProof="0" dirty="0">
                <a:solidFill>
                  <a:schemeClr val="accent1"/>
                </a:solidFill>
                <a:latin typeface="+mn-lt"/>
                <a:ea typeface="+mn-ea"/>
                <a:cs typeface="+mn-cs"/>
              </a:endParaRPr>
            </a:p>
          </p:txBody>
        </p:sp>
      </p:grpSp>
      <p:grpSp>
        <p:nvGrpSpPr>
          <p:cNvPr id="97" name="组合 7"/>
          <p:cNvGrpSpPr/>
          <p:nvPr/>
        </p:nvGrpSpPr>
        <p:grpSpPr>
          <a:xfrm>
            <a:off x="8412044" y="1946206"/>
            <a:ext cx="539750" cy="541963"/>
            <a:chOff x="7813429" y="1622304"/>
            <a:chExt cx="792000" cy="792000"/>
          </a:xfrm>
        </p:grpSpPr>
        <p:grpSp>
          <p:nvGrpSpPr>
            <p:cNvPr id="98" name="组合 97"/>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100" name="矩形 99"/>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101" name="直接连接符 100"/>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102" name="直接连接符 101"/>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99" name="TextBox 97"/>
            <p:cNvSpPr txBox="1"/>
            <p:nvPr/>
          </p:nvSpPr>
          <p:spPr>
            <a:xfrm>
              <a:off x="7849389" y="1635998"/>
              <a:ext cx="720081" cy="764609"/>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lang="zh-CN" altLang="en-US" sz="2800" b="1" dirty="0">
                  <a:solidFill>
                    <a:schemeClr val="accent1"/>
                  </a:solidFill>
                  <a:latin typeface="+mn-lt"/>
                  <a:ea typeface="+mn-ea"/>
                </a:rPr>
                <a:t>本</a:t>
              </a:r>
              <a:endParaRPr kumimoji="0" lang="zh-CN" altLang="en-US" sz="2800" b="1" kern="1200" cap="none" spc="0" normalizeH="0" baseline="0" noProof="0" dirty="0">
                <a:solidFill>
                  <a:schemeClr val="accent1"/>
                </a:solidFill>
                <a:latin typeface="+mn-lt"/>
                <a:ea typeface="+mn-ea"/>
                <a:cs typeface="+mn-cs"/>
              </a:endParaRPr>
            </a:p>
          </p:txBody>
        </p:sp>
      </p:grpSp>
      <p:sp>
        <p:nvSpPr>
          <p:cNvPr id="103" name="矩形 102"/>
          <p:cNvSpPr/>
          <p:nvPr/>
        </p:nvSpPr>
        <p:spPr>
          <a:xfrm>
            <a:off x="3497486" y="2758368"/>
            <a:ext cx="5184433"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noProof="0" dirty="0" smtClean="0">
                <a:solidFill>
                  <a:schemeClr val="accent2">
                    <a:lumMod val="20000"/>
                    <a:lumOff val="80000"/>
                  </a:schemeClr>
                </a:solidFill>
              </a:rPr>
              <a:t>教师工作的本质是塑造灵魂塑造生命塑造人</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spTree>
    <p:extLst>
      <p:ext uri="{BB962C8B-B14F-4D97-AF65-F5344CB8AC3E}">
        <p14:creationId xmlns:p14="http://schemas.microsoft.com/office/powerpoint/2010/main" val="2348349112"/>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文本占位符 1"/>
          <p:cNvSpPr>
            <a:spLocks noGrp="1"/>
          </p:cNvSpPr>
          <p:nvPr>
            <p:ph type="body" sz="quarter" idx="10"/>
          </p:nvPr>
        </p:nvSpPr>
        <p:spPr>
          <a:xfrm>
            <a:off x="539750" y="339725"/>
            <a:ext cx="4614863" cy="431800"/>
          </a:xfrm>
        </p:spPr>
        <p:txBody>
          <a:bodyPr wrap="square" lIns="91440" tIns="45720" rIns="91440" bIns="45720" anchor="t"/>
          <a:lstStyle/>
          <a:p>
            <a:r>
              <a:rPr lang="en-US" altLang="zh-CN" kern="1200" dirty="0" smtClean="0">
                <a:solidFill>
                  <a:schemeClr val="accent1"/>
                </a:solidFill>
                <a:latin typeface="+mn-lt"/>
                <a:ea typeface="+mn-ea"/>
                <a:cs typeface="+mn-cs"/>
                <a:sym typeface="微软雅黑" panose="020B0503020204020204" pitchFamily="34" charset="-122"/>
              </a:rPr>
              <a:t>05.</a:t>
            </a:r>
            <a:r>
              <a:rPr lang="zh-CN" altLang="en-US" dirty="0">
                <a:solidFill>
                  <a:schemeClr val="accent1"/>
                </a:solidFill>
                <a:sym typeface="微软雅黑" panose="020B0503020204020204" pitchFamily="34" charset="-122"/>
              </a:rPr>
              <a:t>坚持把教师队伍建设作为基础工作</a:t>
            </a:r>
            <a:endParaRPr lang="zh-CN" altLang="en-US" dirty="0">
              <a:solidFill>
                <a:schemeClr val="accent1"/>
              </a:solidFill>
              <a:latin typeface="Calibri" panose="020F0502020204030204" pitchFamily="34" charset="0"/>
              <a:ea typeface="微软雅黑" panose="020B0503020204020204" pitchFamily="34" charset="-122"/>
              <a:sym typeface="微软雅黑" panose="020B0503020204020204" pitchFamily="34" charset="-122"/>
            </a:endParaRPr>
          </a:p>
        </p:txBody>
      </p:sp>
      <p:pic>
        <p:nvPicPr>
          <p:cNvPr id="73" name="图片 72"/>
          <p:cNvPicPr>
            <a:picLocks noChangeAspect="1"/>
          </p:cNvPicPr>
          <p:nvPr/>
        </p:nvPicPr>
        <p:blipFill>
          <a:blip r:embed="rId3"/>
          <a:srcRect t="6937" r="9288" b="4770"/>
          <a:stretch>
            <a:fillRect/>
          </a:stretch>
        </p:blipFill>
        <p:spPr>
          <a:xfrm>
            <a:off x="4235793" y="1793210"/>
            <a:ext cx="4776788" cy="2692400"/>
          </a:xfrm>
          <a:prstGeom prst="rect">
            <a:avLst/>
          </a:prstGeom>
          <a:noFill/>
          <a:ln w="9525">
            <a:noFill/>
          </a:ln>
        </p:spPr>
      </p:pic>
      <p:sp>
        <p:nvSpPr>
          <p:cNvPr id="5" name="文本框 4"/>
          <p:cNvSpPr txBox="1"/>
          <p:nvPr/>
        </p:nvSpPr>
        <p:spPr>
          <a:xfrm>
            <a:off x="179634" y="1086065"/>
            <a:ext cx="3888324" cy="34163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b="1" dirty="0" smtClean="0">
                <a:solidFill>
                  <a:srgbClr val="C00000"/>
                </a:solidFill>
              </a:rPr>
              <a:t>理想信念，是源头活水，是好老师的不竭动力；</a:t>
            </a:r>
            <a:endParaRPr lang="en-US" altLang="zh-CN" b="1" dirty="0">
              <a:solidFill>
                <a:srgbClr val="C00000"/>
              </a:solidFill>
            </a:endParaRPr>
          </a:p>
          <a:p>
            <a:pPr marL="285750" indent="-285750">
              <a:lnSpc>
                <a:spcPct val="150000"/>
              </a:lnSpc>
              <a:buFont typeface="Wingdings" panose="05000000000000000000" pitchFamily="2" charset="2"/>
              <a:buChar char="Ø"/>
            </a:pPr>
            <a:r>
              <a:rPr lang="zh-CN" altLang="en-US" b="1" dirty="0" smtClean="0">
                <a:solidFill>
                  <a:srgbClr val="C00000"/>
                </a:solidFill>
              </a:rPr>
              <a:t>道德情操，是境界修为，是好老师的成长阶梯；</a:t>
            </a:r>
            <a:endParaRPr lang="en-US" altLang="zh-CN" b="1" dirty="0" smtClean="0">
              <a:solidFill>
                <a:srgbClr val="C00000"/>
              </a:solidFill>
            </a:endParaRPr>
          </a:p>
          <a:p>
            <a:pPr marL="285750" indent="-285750">
              <a:lnSpc>
                <a:spcPct val="150000"/>
              </a:lnSpc>
              <a:buFont typeface="Wingdings" panose="05000000000000000000" pitchFamily="2" charset="2"/>
              <a:buChar char="Ø"/>
            </a:pPr>
            <a:r>
              <a:rPr lang="zh-CN" altLang="en-US" b="1" dirty="0" smtClean="0">
                <a:solidFill>
                  <a:srgbClr val="C00000"/>
                </a:solidFill>
              </a:rPr>
              <a:t>扎实学识，是行动利器，是好老师的实践工具；</a:t>
            </a:r>
            <a:endParaRPr lang="en-US" altLang="zh-CN" b="1" dirty="0" smtClean="0">
              <a:solidFill>
                <a:srgbClr val="C00000"/>
              </a:solidFill>
            </a:endParaRPr>
          </a:p>
          <a:p>
            <a:pPr marL="285750" indent="-285750">
              <a:lnSpc>
                <a:spcPct val="150000"/>
              </a:lnSpc>
              <a:buFont typeface="Wingdings" panose="05000000000000000000" pitchFamily="2" charset="2"/>
              <a:buChar char="Ø"/>
            </a:pPr>
            <a:r>
              <a:rPr lang="zh-CN" altLang="en-US" b="1" dirty="0">
                <a:solidFill>
                  <a:srgbClr val="C00000"/>
                </a:solidFill>
              </a:rPr>
              <a:t>仁爱之</a:t>
            </a:r>
            <a:r>
              <a:rPr lang="zh-CN" altLang="en-US" b="1" dirty="0" smtClean="0">
                <a:solidFill>
                  <a:srgbClr val="C00000"/>
                </a:solidFill>
              </a:rPr>
              <a:t>心，是幸福之本，是好老师的成就之根。</a:t>
            </a:r>
            <a:endParaRPr lang="en-US" altLang="zh-CN" b="1" dirty="0">
              <a:solidFill>
                <a:srgbClr val="C00000"/>
              </a:solidFill>
            </a:endParaRPr>
          </a:p>
        </p:txBody>
      </p:sp>
      <p:sp>
        <p:nvSpPr>
          <p:cNvPr id="15" name="矩形 14"/>
          <p:cNvSpPr/>
          <p:nvPr/>
        </p:nvSpPr>
        <p:spPr>
          <a:xfrm>
            <a:off x="4235793" y="1193822"/>
            <a:ext cx="4757439"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smtClean="0">
                <a:solidFill>
                  <a:schemeClr val="accent2">
                    <a:lumMod val="20000"/>
                    <a:lumOff val="80000"/>
                  </a:schemeClr>
                </a:solidFill>
              </a:rPr>
              <a:t>树立“四有”好老师标准</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文本占位符 1"/>
          <p:cNvSpPr>
            <a:spLocks noGrp="1"/>
          </p:cNvSpPr>
          <p:nvPr>
            <p:ph type="body" sz="quarter" idx="10"/>
          </p:nvPr>
        </p:nvSpPr>
        <p:spPr>
          <a:xfrm>
            <a:off x="539750" y="339725"/>
            <a:ext cx="4614863" cy="431800"/>
          </a:xfrm>
        </p:spPr>
        <p:txBody>
          <a:bodyPr wrap="square" lIns="91440" tIns="45720" rIns="91440" bIns="45720" anchor="t"/>
          <a:lstStyle/>
          <a:p>
            <a:r>
              <a:rPr lang="en-US" altLang="zh-CN" kern="1200" dirty="0" smtClean="0">
                <a:solidFill>
                  <a:schemeClr val="accent1"/>
                </a:solidFill>
                <a:latin typeface="+mn-lt"/>
                <a:ea typeface="+mn-ea"/>
                <a:cs typeface="+mn-cs"/>
                <a:sym typeface="微软雅黑" panose="020B0503020204020204" pitchFamily="34" charset="-122"/>
              </a:rPr>
              <a:t>05.</a:t>
            </a:r>
            <a:r>
              <a:rPr lang="zh-CN" altLang="en-US" dirty="0">
                <a:solidFill>
                  <a:schemeClr val="accent1"/>
                </a:solidFill>
                <a:sym typeface="微软雅黑" panose="020B0503020204020204" pitchFamily="34" charset="-122"/>
              </a:rPr>
              <a:t>坚持把教师队伍建设作为基础工作</a:t>
            </a:r>
            <a:endParaRPr lang="zh-CN" altLang="en-US" dirty="0">
              <a:solidFill>
                <a:schemeClr val="accent1"/>
              </a:solidFill>
              <a:latin typeface="Calibri" panose="020F0502020204030204" pitchFamily="34" charset="0"/>
              <a:ea typeface="微软雅黑" panose="020B0503020204020204" pitchFamily="34" charset="-122"/>
              <a:sym typeface="微软雅黑" panose="020B0503020204020204" pitchFamily="34" charset="-122"/>
            </a:endParaRPr>
          </a:p>
        </p:txBody>
      </p:sp>
      <p:grpSp>
        <p:nvGrpSpPr>
          <p:cNvPr id="229379" name="组合 4"/>
          <p:cNvGrpSpPr/>
          <p:nvPr/>
        </p:nvGrpSpPr>
        <p:grpSpPr>
          <a:xfrm>
            <a:off x="186235" y="2103252"/>
            <a:ext cx="3763010" cy="2458403"/>
            <a:chOff x="432" y="2205"/>
            <a:chExt cx="5925" cy="3872"/>
          </a:xfrm>
        </p:grpSpPr>
        <p:sp>
          <p:nvSpPr>
            <p:cNvPr id="6" name="矩形 5"/>
            <p:cNvSpPr/>
            <p:nvPr/>
          </p:nvSpPr>
          <p:spPr>
            <a:xfrm>
              <a:off x="432" y="3212"/>
              <a:ext cx="2845" cy="605"/>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accent2">
                      <a:lumMod val="20000"/>
                      <a:lumOff val="80000"/>
                    </a:schemeClr>
                  </a:solidFill>
                  <a:effectLst/>
                  <a:uLnTx/>
                  <a:uFillTx/>
                  <a:latin typeface="+mn-lt"/>
                  <a:ea typeface="+mn-ea"/>
                  <a:cs typeface="+mn-cs"/>
                </a:rPr>
                <a:t>师   德   高   尚</a:t>
              </a:r>
            </a:p>
          </p:txBody>
        </p:sp>
        <p:sp>
          <p:nvSpPr>
            <p:cNvPr id="9" name="TextBox 8"/>
            <p:cNvSpPr txBox="1"/>
            <p:nvPr/>
          </p:nvSpPr>
          <p:spPr>
            <a:xfrm>
              <a:off x="462" y="2218"/>
              <a:ext cx="3637" cy="7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914400"/>
              <a:r>
                <a:rPr lang="zh-CN" altLang="en-US" sz="2400" b="1" noProof="1">
                  <a:solidFill>
                    <a:schemeClr val="accent1"/>
                  </a:solidFill>
                  <a:latin typeface="华文行楷" panose="02010800040101010101" pitchFamily="2" charset="-122"/>
                  <a:ea typeface="华文行楷" panose="02010800040101010101" pitchFamily="2" charset="-122"/>
                  <a:cs typeface="+mn-cs"/>
                </a:rPr>
                <a:t>大力培养一支</a:t>
              </a:r>
              <a:endParaRPr lang="zh-CN" altLang="en-US" sz="2400" b="1" noProof="1">
                <a:solidFill>
                  <a:schemeClr val="accent1"/>
                </a:solidFill>
                <a:latin typeface="华文行楷" panose="02010800040101010101" pitchFamily="2" charset="-122"/>
                <a:ea typeface="华文行楷" panose="02010800040101010101" pitchFamily="2" charset="-122"/>
              </a:endParaRPr>
            </a:p>
          </p:txBody>
        </p:sp>
        <p:sp>
          <p:nvSpPr>
            <p:cNvPr id="38" name="TextBox 8"/>
            <p:cNvSpPr txBox="1"/>
            <p:nvPr/>
          </p:nvSpPr>
          <p:spPr>
            <a:xfrm>
              <a:off x="432" y="5357"/>
              <a:ext cx="5892" cy="7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914400"/>
              <a:r>
                <a:rPr lang="zh-CN" altLang="en-US" sz="2400" b="1" noProof="1">
                  <a:solidFill>
                    <a:schemeClr val="accent1"/>
                  </a:solidFill>
                  <a:latin typeface="华文行楷" panose="02010800040101010101" pitchFamily="2" charset="-122"/>
                  <a:ea typeface="华文行楷" panose="02010800040101010101" pitchFamily="2" charset="-122"/>
                  <a:cs typeface="+mn-cs"/>
                </a:rPr>
                <a:t>的高素质专业化教师队伍</a:t>
              </a:r>
              <a:endParaRPr lang="zh-CN" altLang="en-US" sz="2400" b="1" noProof="1">
                <a:solidFill>
                  <a:schemeClr val="accent1"/>
                </a:solidFill>
                <a:latin typeface="华文行楷" panose="02010800040101010101" pitchFamily="2" charset="-122"/>
                <a:ea typeface="华文行楷" panose="02010800040101010101" pitchFamily="2" charset="-122"/>
              </a:endParaRPr>
            </a:p>
          </p:txBody>
        </p:sp>
        <p:sp>
          <p:nvSpPr>
            <p:cNvPr id="69" name="矩形 68"/>
            <p:cNvSpPr/>
            <p:nvPr/>
          </p:nvSpPr>
          <p:spPr>
            <a:xfrm>
              <a:off x="3512" y="3212"/>
              <a:ext cx="2845" cy="605"/>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accent2">
                      <a:lumMod val="20000"/>
                      <a:lumOff val="80000"/>
                    </a:schemeClr>
                  </a:solidFill>
                  <a:effectLst/>
                  <a:uLnTx/>
                  <a:uFillTx/>
                  <a:latin typeface="+mn-lt"/>
                  <a:ea typeface="+mn-ea"/>
                  <a:cs typeface="+mn-cs"/>
                </a:rPr>
                <a:t>业   务   精   湛</a:t>
              </a:r>
            </a:p>
          </p:txBody>
        </p:sp>
        <p:sp>
          <p:nvSpPr>
            <p:cNvPr id="70" name="矩形 69"/>
            <p:cNvSpPr/>
            <p:nvPr/>
          </p:nvSpPr>
          <p:spPr>
            <a:xfrm>
              <a:off x="432" y="4222"/>
              <a:ext cx="2845" cy="605"/>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accent2">
                      <a:lumMod val="20000"/>
                      <a:lumOff val="80000"/>
                    </a:schemeClr>
                  </a:solidFill>
                  <a:effectLst/>
                  <a:uLnTx/>
                  <a:uFillTx/>
                  <a:latin typeface="+mn-lt"/>
                  <a:ea typeface="+mn-ea"/>
                  <a:cs typeface="+mn-cs"/>
                </a:rPr>
                <a:t>结   构   合   理</a:t>
              </a:r>
            </a:p>
          </p:txBody>
        </p:sp>
        <p:sp>
          <p:nvSpPr>
            <p:cNvPr id="71" name="矩形 70"/>
            <p:cNvSpPr/>
            <p:nvPr/>
          </p:nvSpPr>
          <p:spPr>
            <a:xfrm>
              <a:off x="3512" y="4222"/>
              <a:ext cx="2845" cy="605"/>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accent2">
                      <a:lumMod val="20000"/>
                      <a:lumOff val="80000"/>
                    </a:schemeClr>
                  </a:solidFill>
                  <a:effectLst/>
                  <a:uLnTx/>
                  <a:uFillTx/>
                  <a:latin typeface="+mn-lt"/>
                  <a:ea typeface="+mn-ea"/>
                  <a:cs typeface="+mn-cs"/>
                </a:rPr>
                <a:t>充   满   活   力</a:t>
              </a:r>
            </a:p>
          </p:txBody>
        </p:sp>
        <p:sp>
          <p:nvSpPr>
            <p:cNvPr id="2" name="矩形 1"/>
            <p:cNvSpPr/>
            <p:nvPr/>
          </p:nvSpPr>
          <p:spPr>
            <a:xfrm>
              <a:off x="432" y="3212"/>
              <a:ext cx="2845" cy="605"/>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accent2">
                      <a:lumMod val="20000"/>
                      <a:lumOff val="80000"/>
                    </a:schemeClr>
                  </a:solidFill>
                  <a:effectLst/>
                  <a:uLnTx/>
                  <a:uFillTx/>
                  <a:latin typeface="+mn-lt"/>
                  <a:ea typeface="+mn-ea"/>
                  <a:cs typeface="+mn-cs"/>
                </a:rPr>
                <a:t>师   德   高   尚</a:t>
              </a:r>
            </a:p>
          </p:txBody>
        </p:sp>
        <p:sp>
          <p:nvSpPr>
            <p:cNvPr id="3" name="TextBox 8"/>
            <p:cNvSpPr txBox="1"/>
            <p:nvPr/>
          </p:nvSpPr>
          <p:spPr>
            <a:xfrm>
              <a:off x="462" y="2205"/>
              <a:ext cx="3637" cy="7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defTabSz="914400"/>
              <a:r>
                <a:rPr lang="zh-CN" altLang="en-US" sz="2400" b="1" noProof="1">
                  <a:solidFill>
                    <a:schemeClr val="accent1"/>
                  </a:solidFill>
                  <a:latin typeface="华文行楷" panose="02010800040101010101" pitchFamily="2" charset="-122"/>
                  <a:ea typeface="华文行楷" panose="02010800040101010101" pitchFamily="2" charset="-122"/>
                  <a:cs typeface="+mn-cs"/>
                </a:rPr>
                <a:t>大力培养一支</a:t>
              </a:r>
              <a:endParaRPr lang="zh-CN" altLang="en-US" sz="2400" b="1" noProof="1">
                <a:solidFill>
                  <a:schemeClr val="accent1"/>
                </a:solidFill>
                <a:latin typeface="华文行楷" panose="02010800040101010101" pitchFamily="2" charset="-122"/>
                <a:ea typeface="华文行楷" panose="02010800040101010101" pitchFamily="2" charset="-122"/>
              </a:endParaRPr>
            </a:p>
          </p:txBody>
        </p:sp>
        <p:sp>
          <p:nvSpPr>
            <p:cNvPr id="4" name="矩形 3"/>
            <p:cNvSpPr/>
            <p:nvPr/>
          </p:nvSpPr>
          <p:spPr>
            <a:xfrm>
              <a:off x="3512" y="3212"/>
              <a:ext cx="2845" cy="605"/>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accent2">
                      <a:lumMod val="20000"/>
                      <a:lumOff val="80000"/>
                    </a:schemeClr>
                  </a:solidFill>
                  <a:effectLst/>
                  <a:uLnTx/>
                  <a:uFillTx/>
                  <a:latin typeface="+mn-lt"/>
                  <a:ea typeface="+mn-ea"/>
                  <a:cs typeface="+mn-cs"/>
                </a:rPr>
                <a:t>业   务   精   湛</a:t>
              </a:r>
            </a:p>
          </p:txBody>
        </p:sp>
      </p:grpSp>
      <p:sp>
        <p:nvSpPr>
          <p:cNvPr id="5" name="文本框 4"/>
          <p:cNvSpPr txBox="1"/>
          <p:nvPr/>
        </p:nvSpPr>
        <p:spPr>
          <a:xfrm>
            <a:off x="467658" y="987008"/>
            <a:ext cx="3632200" cy="368300"/>
          </a:xfrm>
          <a:prstGeom prst="rect">
            <a:avLst/>
          </a:prstGeom>
          <a:noFill/>
        </p:spPr>
        <p:txBody>
          <a:bodyPr wrap="square" rtlCol="0">
            <a:spAutoFit/>
          </a:bodyPr>
          <a:lstStyle/>
          <a:p>
            <a:r>
              <a:rPr lang="zh-CN" altLang="en-US" b="1" dirty="0">
                <a:solidFill>
                  <a:srgbClr val="C00000"/>
                </a:solidFill>
              </a:rPr>
              <a:t>建设一支什么样的教师队伍？</a:t>
            </a:r>
          </a:p>
        </p:txBody>
      </p:sp>
      <p:sp>
        <p:nvSpPr>
          <p:cNvPr id="15" name="矩形 14"/>
          <p:cNvSpPr/>
          <p:nvPr/>
        </p:nvSpPr>
        <p:spPr>
          <a:xfrm>
            <a:off x="226584" y="1496805"/>
            <a:ext cx="3722662"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noProof="0" dirty="0" smtClean="0">
                <a:solidFill>
                  <a:schemeClr val="accent2">
                    <a:lumMod val="20000"/>
                    <a:lumOff val="80000"/>
                  </a:schemeClr>
                </a:solidFill>
              </a:rPr>
              <a:t>缔造一支素质优良甘于奉献的教师队伍</a:t>
            </a:r>
            <a:endPar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endParaRPr>
          </a:p>
        </p:txBody>
      </p:sp>
      <p:sp>
        <p:nvSpPr>
          <p:cNvPr id="16" name="矩形 15"/>
          <p:cNvSpPr/>
          <p:nvPr/>
        </p:nvSpPr>
        <p:spPr>
          <a:xfrm>
            <a:off x="4427988" y="1496805"/>
            <a:ext cx="4392366" cy="4667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smtClean="0">
                <a:ln>
                  <a:noFill/>
                </a:ln>
                <a:solidFill>
                  <a:schemeClr val="accent2">
                    <a:lumMod val="20000"/>
                    <a:lumOff val="80000"/>
                  </a:schemeClr>
                </a:solidFill>
                <a:effectLst/>
                <a:uLnTx/>
                <a:uFillTx/>
                <a:latin typeface="+mn-lt"/>
                <a:ea typeface="+mn-ea"/>
                <a:cs typeface="+mn-cs"/>
              </a:rPr>
              <a:t>推动全社会用实际行动体现“尊师敬教”</a:t>
            </a:r>
          </a:p>
        </p:txBody>
      </p:sp>
      <p:sp>
        <p:nvSpPr>
          <p:cNvPr id="18" name="矩形 17"/>
          <p:cNvSpPr/>
          <p:nvPr/>
        </p:nvSpPr>
        <p:spPr>
          <a:xfrm>
            <a:off x="4427988" y="2252803"/>
            <a:ext cx="4392366" cy="2262158"/>
          </a:xfrm>
          <a:prstGeom prst="rect">
            <a:avLst/>
          </a:prstGeom>
          <a:solidFill>
            <a:schemeClr val="accent5"/>
          </a:solidFill>
          <a:ln w="9525">
            <a:noFill/>
          </a:ln>
        </p:spPr>
        <p:txBody>
          <a:bodyPr wrap="square">
            <a:spAutoFit/>
          </a:bodyPr>
          <a:lstStyle/>
          <a:p>
            <a:pPr marL="285750" lvl="0" indent="-285750" fontAlgn="base">
              <a:lnSpc>
                <a:spcPct val="100000"/>
              </a:lnSpc>
              <a:spcAft>
                <a:spcPts val="600"/>
              </a:spcAft>
              <a:buFont typeface="Wingdings" panose="05000000000000000000" charset="0"/>
              <a:buChar char="Ø"/>
            </a:pPr>
            <a:r>
              <a:rPr lang="zh-CN" altLang="en-US" sz="1400" noProof="1" smtClean="0">
                <a:latin typeface="+mn-ea"/>
                <a:ea typeface="+mn-ea"/>
                <a:cs typeface="+mn-ea"/>
              </a:rPr>
              <a:t>“敬教”体现出对教育本身的敬重，对教育价值的高度认可。</a:t>
            </a:r>
            <a:endParaRPr lang="zh-CN" altLang="en-US" sz="1400" strike="noStrike" noProof="1">
              <a:latin typeface="+mn-ea"/>
              <a:ea typeface="+mn-ea"/>
              <a:cs typeface="+mn-ea"/>
            </a:endParaRPr>
          </a:p>
          <a:p>
            <a:pPr marL="285750" lvl="0" indent="-285750" fontAlgn="base">
              <a:lnSpc>
                <a:spcPct val="100000"/>
              </a:lnSpc>
              <a:spcAft>
                <a:spcPts val="600"/>
              </a:spcAft>
              <a:buFont typeface="Wingdings" panose="05000000000000000000" charset="0"/>
              <a:buChar char="Ø"/>
            </a:pPr>
            <a:r>
              <a:rPr lang="zh-CN" altLang="en-US" sz="1400" noProof="1" smtClean="0">
                <a:latin typeface="+mn-ea"/>
                <a:ea typeface="+mn-ea"/>
                <a:cs typeface="+mn-ea"/>
                <a:sym typeface="+mn-ea"/>
              </a:rPr>
              <a:t>教育是关乎人类未来的神圣事业，教师决定了教育的质量和教育的未来。</a:t>
            </a:r>
            <a:endParaRPr lang="en-US" altLang="zh-CN" sz="1400" noProof="1" smtClean="0">
              <a:latin typeface="+mn-ea"/>
              <a:ea typeface="+mn-ea"/>
              <a:cs typeface="+mn-ea"/>
              <a:sym typeface="+mn-ea"/>
            </a:endParaRPr>
          </a:p>
          <a:p>
            <a:pPr marL="285750" lvl="0" indent="-285750" fontAlgn="base">
              <a:lnSpc>
                <a:spcPct val="100000"/>
              </a:lnSpc>
              <a:spcAft>
                <a:spcPts val="600"/>
              </a:spcAft>
              <a:buFont typeface="Wingdings" panose="05000000000000000000" charset="0"/>
              <a:buChar char="Ø"/>
            </a:pPr>
            <a:r>
              <a:rPr lang="zh-CN" altLang="en-US" sz="1400" noProof="1" smtClean="0">
                <a:latin typeface="+mn-ea"/>
                <a:ea typeface="+mn-ea"/>
                <a:cs typeface="+mn-ea"/>
                <a:sym typeface="+mn-ea"/>
              </a:rPr>
              <a:t>对教育怀有一份敬畏之心，才会更加对教师深怀一份尊重之情。</a:t>
            </a:r>
            <a:endParaRPr lang="en-US" altLang="zh-CN" sz="1400" noProof="1" smtClean="0">
              <a:latin typeface="+mn-ea"/>
              <a:ea typeface="+mn-ea"/>
              <a:cs typeface="+mn-ea"/>
              <a:sym typeface="+mn-ea"/>
            </a:endParaRPr>
          </a:p>
          <a:p>
            <a:pPr marL="285750" lvl="0" indent="-285750" fontAlgn="base">
              <a:lnSpc>
                <a:spcPct val="100000"/>
              </a:lnSpc>
              <a:spcAft>
                <a:spcPts val="600"/>
              </a:spcAft>
              <a:buFont typeface="Wingdings" panose="05000000000000000000" charset="0"/>
              <a:buChar char="Ø"/>
            </a:pPr>
            <a:r>
              <a:rPr lang="zh-CN" altLang="en-US" sz="1400" noProof="1" smtClean="0">
                <a:latin typeface="+mn-ea"/>
                <a:ea typeface="+mn-ea"/>
                <a:cs typeface="+mn-ea"/>
                <a:sym typeface="+mn-ea"/>
              </a:rPr>
              <a:t>好教师是民族的希望，这是总书记对教育、对教师的寄语。好教师作为民族的希望，不仅孕育着希望，也在实现着希望。</a:t>
            </a:r>
            <a:endParaRPr lang="en-US" altLang="zh-CN" sz="1400" noProof="1">
              <a:latin typeface="+mn-ea"/>
              <a:ea typeface="+mn-ea"/>
              <a:sym typeface="+mn-ea"/>
            </a:endParaRPr>
          </a:p>
        </p:txBody>
      </p:sp>
    </p:spTree>
    <p:extLst>
      <p:ext uri="{BB962C8B-B14F-4D97-AF65-F5344CB8AC3E}">
        <p14:creationId xmlns:p14="http://schemas.microsoft.com/office/powerpoint/2010/main" val="1489231048"/>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平行四边形 15"/>
          <p:cNvSpPr/>
          <p:nvPr/>
        </p:nvSpPr>
        <p:spPr>
          <a:xfrm flipH="1">
            <a:off x="1219200" y="1943418"/>
            <a:ext cx="7673975" cy="2422525"/>
          </a:xfrm>
          <a:prstGeom prst="parallelogram">
            <a:avLst>
              <a:gd name="adj" fmla="val 15910"/>
            </a:avLst>
          </a:prstGeom>
          <a:solidFill>
            <a:schemeClr val="tx1">
              <a:lumMod val="65000"/>
              <a:lumOff val="35000"/>
            </a:schemeClr>
          </a:solid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5" name="平行四边形 4"/>
          <p:cNvSpPr/>
          <p:nvPr/>
        </p:nvSpPr>
        <p:spPr>
          <a:xfrm flipH="1">
            <a:off x="393065" y="528320"/>
            <a:ext cx="8069580" cy="3449320"/>
          </a:xfrm>
          <a:prstGeom prst="parallelogram">
            <a:avLst>
              <a:gd name="adj" fmla="val 15910"/>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600" b="1" i="0" u="none" strike="noStrike" kern="1200" cap="none" spc="0" normalizeH="0" baseline="0" noProof="0">
                <a:ln>
                  <a:noFill/>
                </a:ln>
                <a:solidFill>
                  <a:schemeClr val="lt1"/>
                </a:solidFill>
                <a:effectLst/>
                <a:uLnTx/>
                <a:uFillTx/>
                <a:latin typeface="+mn-lt"/>
                <a:ea typeface="+mn-ea"/>
                <a:cs typeface="+mn-cs"/>
              </a:rPr>
              <a:t>  </a:t>
            </a:r>
            <a:r>
              <a:rPr kumimoji="0" lang="en-US" altLang="zh-CN" sz="1600" b="1" i="0" u="none" strike="noStrike" kern="1200" cap="none" spc="0" normalizeH="0" baseline="0" noProof="0">
                <a:ln>
                  <a:noFill/>
                </a:ln>
                <a:solidFill>
                  <a:schemeClr val="lt1"/>
                </a:solidFill>
                <a:effectLst/>
                <a:uLnTx/>
                <a:uFillTx/>
                <a:latin typeface="黑体" panose="02010609060101010101" charset="-122"/>
                <a:ea typeface="黑体" panose="02010609060101010101" charset="-122"/>
                <a:cs typeface="+mn-cs"/>
              </a:rPr>
              <a:t>   </a:t>
            </a:r>
            <a:r>
              <a:rPr kumimoji="0" lang="zh-CN" altLang="en-US" sz="2400" b="1" i="0" u="none" strike="noStrike" kern="1200" cap="none" spc="0" normalizeH="0" baseline="0" noProof="0">
                <a:ln>
                  <a:noFill/>
                </a:ln>
                <a:solidFill>
                  <a:schemeClr val="lt1"/>
                </a:solidFill>
                <a:effectLst/>
                <a:uLnTx/>
                <a:uFillTx/>
                <a:latin typeface="黑体" panose="02010609060101010101" charset="-122"/>
                <a:ea typeface="黑体" panose="02010609060101010101" charset="-122"/>
                <a:cs typeface="+mn-cs"/>
              </a:rPr>
              <a:t>  总之，我们要深入学习贯彻习近平总书记教育思想，增强“四个意识”，不忘初心、不换频道、不遗余力、不辱使命，不懈奋斗，真抓实干，善作善成， 在实干中出实招，在实干中求实效。一年接着一年、一届接着一届，积小胜为大胜，全力实现我们的奋斗目标！</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4" descr="G:\2016我图\两会\ooopic_10194892_b0c64675b11c678cafbc\005.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111" y="715555"/>
            <a:ext cx="9329357" cy="4428000"/>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67" name="Picture 2" descr="G:\2016我图\两会\ooopic_10194892_b0c64675b11c678cafbc\001.png"/>
          <p:cNvPicPr>
            <a:picLocks noChangeAspect="1" noChangeArrowheads="1"/>
          </p:cNvPicPr>
          <p:nvPr/>
        </p:nvPicPr>
        <p:blipFill>
          <a:blip r:embed="rId4"/>
          <a:srcRect/>
          <a:stretch>
            <a:fillRect/>
          </a:stretch>
        </p:blipFill>
        <p:spPr bwMode="auto">
          <a:xfrm>
            <a:off x="-79375" y="4114800"/>
            <a:ext cx="9255125" cy="1028700"/>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3107" name="TextBox 51"/>
          <p:cNvSpPr txBox="1"/>
          <p:nvPr/>
        </p:nvSpPr>
        <p:spPr>
          <a:xfrm>
            <a:off x="3149600" y="3238500"/>
            <a:ext cx="2590800" cy="460375"/>
          </a:xfrm>
          <a:prstGeom prst="rect">
            <a:avLst/>
          </a:prstGeom>
          <a:noFill/>
          <a:ln w="9525">
            <a:noFill/>
          </a:ln>
        </p:spPr>
        <p:txBody>
          <a:bodyPr anchor="t">
            <a:spAutoFit/>
          </a:bodyPr>
          <a:lstStyle/>
          <a:p>
            <a:pPr algn="ctr"/>
            <a:r>
              <a:rPr lang="en-US" altLang="zh-CN" sz="2400" dirty="0" smtClean="0">
                <a:latin typeface="Impact" panose="020B0806030902050204" pitchFamily="34" charset="0"/>
                <a:ea typeface="微软雅黑" panose="020B0503020204020204" pitchFamily="34" charset="-122"/>
              </a:rPr>
              <a:t>2019</a:t>
            </a:r>
            <a:r>
              <a:rPr lang="zh-CN" altLang="en-US" sz="2400" b="1" dirty="0" smtClean="0">
                <a:latin typeface="微软雅黑" panose="020B0503020204020204" pitchFamily="34" charset="-122"/>
                <a:ea typeface="微软雅黑" panose="020B0503020204020204" pitchFamily="34" charset="-122"/>
              </a:rPr>
              <a:t>年</a:t>
            </a:r>
            <a:r>
              <a:rPr lang="en-US" altLang="zh-CN" sz="2400" b="1" dirty="0" smtClean="0">
                <a:latin typeface="微软雅黑" panose="020B0503020204020204" pitchFamily="34" charset="-122"/>
              </a:rPr>
              <a:t>10</a:t>
            </a:r>
            <a:r>
              <a:rPr lang="zh-CN" altLang="en-US" sz="2400" b="1" dirty="0" smtClean="0">
                <a:latin typeface="微软雅黑" panose="020B0503020204020204" pitchFamily="34" charset="-122"/>
                <a:ea typeface="微软雅黑" panose="020B0503020204020204" pitchFamily="34" charset="-122"/>
              </a:rPr>
              <a:t>月</a:t>
            </a:r>
            <a:r>
              <a:rPr lang="en-US" altLang="zh-CN" sz="2400" b="1" dirty="0" smtClean="0">
                <a:latin typeface="微软雅黑" panose="020B0503020204020204" pitchFamily="34" charset="-122"/>
              </a:rPr>
              <a:t>10</a:t>
            </a:r>
            <a:r>
              <a:rPr lang="zh-CN" altLang="en-US" sz="2400" dirty="0" smtClean="0">
                <a:latin typeface="Impact" panose="020B0806030902050204" pitchFamily="34" charset="0"/>
                <a:ea typeface="微软雅黑" panose="020B0503020204020204" pitchFamily="34" charset="-122"/>
              </a:rPr>
              <a:t>日</a:t>
            </a:r>
            <a:endParaRPr lang="zh-CN" altLang="en-US" sz="2400" b="1" dirty="0">
              <a:latin typeface="Impact" panose="020B0806030902050204" pitchFamily="34" charset="0"/>
              <a:ea typeface="微软雅黑" panose="020B0503020204020204" pitchFamily="34" charset="-122"/>
            </a:endParaRPr>
          </a:p>
        </p:txBody>
      </p:sp>
      <p:grpSp>
        <p:nvGrpSpPr>
          <p:cNvPr id="38" name="组合 37"/>
          <p:cNvGrpSpPr/>
          <p:nvPr/>
        </p:nvGrpSpPr>
        <p:grpSpPr>
          <a:xfrm>
            <a:off x="2772362" y="2186985"/>
            <a:ext cx="3314817" cy="850571"/>
            <a:chOff x="3246" y="3632"/>
            <a:chExt cx="5220" cy="1339"/>
          </a:xfrm>
        </p:grpSpPr>
        <p:grpSp>
          <p:nvGrpSpPr>
            <p:cNvPr id="11" name="组合 10"/>
            <p:cNvGrpSpPr/>
            <p:nvPr/>
          </p:nvGrpSpPr>
          <p:grpSpPr>
            <a:xfrm>
              <a:off x="3246" y="3632"/>
              <a:ext cx="1188" cy="1274"/>
              <a:chOff x="863284" y="2543791"/>
              <a:chExt cx="754526" cy="808990"/>
            </a:xfrm>
            <a:effectLst>
              <a:outerShdw blurRad="50800" dist="38100" dir="2700000" algn="tl" rotWithShape="0">
                <a:prstClr val="black">
                  <a:alpha val="40000"/>
                </a:prstClr>
              </a:outerShdw>
            </a:effectLst>
          </p:grpSpPr>
          <p:grpSp>
            <p:nvGrpSpPr>
              <p:cNvPr id="14" name="组合 13"/>
              <p:cNvGrpSpPr/>
              <p:nvPr/>
            </p:nvGrpSpPr>
            <p:grpSpPr>
              <a:xfrm>
                <a:off x="863284" y="2551248"/>
                <a:ext cx="754526" cy="754526"/>
                <a:chOff x="2180022" y="2446667"/>
                <a:chExt cx="1008000" cy="1008000"/>
              </a:xfrm>
            </p:grpSpPr>
            <p:sp>
              <p:nvSpPr>
                <p:cNvPr id="16" name="矩形 15"/>
                <p:cNvSpPr/>
                <p:nvPr/>
              </p:nvSpPr>
              <p:spPr>
                <a:xfrm>
                  <a:off x="2180022" y="2446667"/>
                  <a:ext cx="1008000" cy="100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schemeClr val="accent1"/>
                    </a:solidFill>
                    <a:effectLst/>
                    <a:uLnTx/>
                    <a:uFillTx/>
                    <a:latin typeface="+mn-lt"/>
                    <a:ea typeface="+mn-ea"/>
                    <a:cs typeface="+mn-cs"/>
                  </a:endParaRPr>
                </a:p>
              </p:txBody>
            </p:sp>
            <p:sp>
              <p:nvSpPr>
                <p:cNvPr id="17" name="直接连接符 16"/>
                <p:cNvSpPr/>
                <p:nvPr/>
              </p:nvSpPr>
              <p:spPr>
                <a:xfrm>
                  <a:off x="2180022" y="2950667"/>
                  <a:ext cx="1008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sp>
            <p:sp>
              <p:nvSpPr>
                <p:cNvPr id="18" name="直接连接符 17"/>
                <p:cNvSpPr/>
                <p:nvPr/>
              </p:nvSpPr>
              <p:spPr>
                <a:xfrm rot="5400000">
                  <a:off x="2180022" y="2950667"/>
                  <a:ext cx="1008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sp>
          </p:grpSp>
          <p:sp>
            <p:nvSpPr>
              <p:cNvPr id="15" name="TextBox 14"/>
              <p:cNvSpPr txBox="1"/>
              <p:nvPr/>
            </p:nvSpPr>
            <p:spPr>
              <a:xfrm>
                <a:off x="883730" y="2543791"/>
                <a:ext cx="713634" cy="808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谢</a:t>
                </a:r>
              </a:p>
            </p:txBody>
          </p:sp>
        </p:grpSp>
        <p:grpSp>
          <p:nvGrpSpPr>
            <p:cNvPr id="19" name="组合 18"/>
            <p:cNvGrpSpPr/>
            <p:nvPr/>
          </p:nvGrpSpPr>
          <p:grpSpPr>
            <a:xfrm>
              <a:off x="4590" y="3632"/>
              <a:ext cx="1188" cy="1212"/>
              <a:chOff x="1809637" y="2543791"/>
              <a:chExt cx="754526" cy="769441"/>
            </a:xfrm>
            <a:effectLst>
              <a:outerShdw blurRad="50800" dist="38100" dir="2700000" algn="tl" rotWithShape="0">
                <a:prstClr val="black">
                  <a:alpha val="40000"/>
                </a:prstClr>
              </a:outerShdw>
            </a:effectLst>
          </p:grpSpPr>
          <p:grpSp>
            <p:nvGrpSpPr>
              <p:cNvPr id="20" name="组合 19"/>
              <p:cNvGrpSpPr/>
              <p:nvPr/>
            </p:nvGrpSpPr>
            <p:grpSpPr>
              <a:xfrm>
                <a:off x="1809637" y="2551248"/>
                <a:ext cx="754526" cy="754526"/>
                <a:chOff x="2180022" y="2446667"/>
                <a:chExt cx="1008000" cy="1008000"/>
              </a:xfrm>
            </p:grpSpPr>
            <p:sp>
              <p:nvSpPr>
                <p:cNvPr id="22" name="矩形 21"/>
                <p:cNvSpPr/>
                <p:nvPr/>
              </p:nvSpPr>
              <p:spPr>
                <a:xfrm>
                  <a:off x="2180022" y="2446667"/>
                  <a:ext cx="1008000" cy="100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schemeClr val="accent1"/>
                    </a:solidFill>
                    <a:effectLst/>
                    <a:uLnTx/>
                    <a:uFillTx/>
                    <a:latin typeface="+mn-lt"/>
                    <a:ea typeface="+mn-ea"/>
                    <a:cs typeface="+mn-cs"/>
                  </a:endParaRPr>
                </a:p>
              </p:txBody>
            </p:sp>
            <p:sp>
              <p:nvSpPr>
                <p:cNvPr id="23" name="直接连接符 22"/>
                <p:cNvSpPr/>
                <p:nvPr/>
              </p:nvSpPr>
              <p:spPr>
                <a:xfrm>
                  <a:off x="2180022" y="2950667"/>
                  <a:ext cx="1008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sp>
            <p:sp>
              <p:nvSpPr>
                <p:cNvPr id="24" name="直接连接符 23"/>
                <p:cNvSpPr/>
                <p:nvPr/>
              </p:nvSpPr>
              <p:spPr>
                <a:xfrm rot="5400000">
                  <a:off x="2180022" y="2950667"/>
                  <a:ext cx="1008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sp>
          </p:grpSp>
          <p:sp>
            <p:nvSpPr>
              <p:cNvPr id="21" name="TextBox 14"/>
              <p:cNvSpPr txBox="1"/>
              <p:nvPr/>
            </p:nvSpPr>
            <p:spPr>
              <a:xfrm>
                <a:off x="1830082" y="2543791"/>
                <a:ext cx="71363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cs typeface="+mn-cs"/>
                  </a:rPr>
                  <a:t>谢</a:t>
                </a:r>
                <a:endParaRPr kumimoji="0" lang="zh-CN" altLang="en-US" sz="4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组合 38"/>
            <p:cNvGrpSpPr/>
            <p:nvPr/>
          </p:nvGrpSpPr>
          <p:grpSpPr>
            <a:xfrm>
              <a:off x="5934" y="3632"/>
              <a:ext cx="1188" cy="1339"/>
              <a:chOff x="1809637" y="2543791"/>
              <a:chExt cx="754526" cy="850571"/>
            </a:xfrm>
            <a:effectLst>
              <a:outerShdw blurRad="50800" dist="38100" dir="2700000" algn="tl" rotWithShape="0">
                <a:prstClr val="black">
                  <a:alpha val="40000"/>
                </a:prstClr>
              </a:outerShdw>
            </a:effectLst>
          </p:grpSpPr>
          <p:grpSp>
            <p:nvGrpSpPr>
              <p:cNvPr id="40" name="组合 39"/>
              <p:cNvGrpSpPr/>
              <p:nvPr/>
            </p:nvGrpSpPr>
            <p:grpSpPr>
              <a:xfrm>
                <a:off x="1809637" y="2551248"/>
                <a:ext cx="754526" cy="754526"/>
                <a:chOff x="2180022" y="2446667"/>
                <a:chExt cx="1008000" cy="1008000"/>
              </a:xfrm>
            </p:grpSpPr>
            <p:sp>
              <p:nvSpPr>
                <p:cNvPr id="42" name="矩形 41"/>
                <p:cNvSpPr/>
                <p:nvPr/>
              </p:nvSpPr>
              <p:spPr>
                <a:xfrm>
                  <a:off x="2180022" y="2446667"/>
                  <a:ext cx="1008000" cy="100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schemeClr val="accent1"/>
                    </a:solidFill>
                    <a:effectLst/>
                    <a:uLnTx/>
                    <a:uFillTx/>
                    <a:latin typeface="+mn-lt"/>
                    <a:ea typeface="+mn-ea"/>
                    <a:cs typeface="+mn-cs"/>
                  </a:endParaRPr>
                </a:p>
              </p:txBody>
            </p:sp>
            <p:sp>
              <p:nvSpPr>
                <p:cNvPr id="43" name="直接连接符 42"/>
                <p:cNvSpPr/>
                <p:nvPr/>
              </p:nvSpPr>
              <p:spPr>
                <a:xfrm>
                  <a:off x="2180022" y="2950667"/>
                  <a:ext cx="1008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sp>
            <p:sp>
              <p:nvSpPr>
                <p:cNvPr id="44" name="直接连接符 43"/>
                <p:cNvSpPr/>
                <p:nvPr/>
              </p:nvSpPr>
              <p:spPr>
                <a:xfrm rot="5400000">
                  <a:off x="2180022" y="2950667"/>
                  <a:ext cx="1008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sp>
          </p:grpSp>
          <p:sp>
            <p:nvSpPr>
              <p:cNvPr id="41" name="TextBox 14"/>
              <p:cNvSpPr txBox="1"/>
              <p:nvPr/>
            </p:nvSpPr>
            <p:spPr>
              <a:xfrm>
                <a:off x="1830082" y="2543791"/>
                <a:ext cx="713636" cy="8505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大</a:t>
                </a:r>
              </a:p>
            </p:txBody>
          </p:sp>
        </p:grpSp>
        <p:grpSp>
          <p:nvGrpSpPr>
            <p:cNvPr id="45" name="组合 44"/>
            <p:cNvGrpSpPr/>
            <p:nvPr/>
          </p:nvGrpSpPr>
          <p:grpSpPr>
            <a:xfrm>
              <a:off x="7278" y="3632"/>
              <a:ext cx="1188" cy="1274"/>
              <a:chOff x="1809637" y="2543791"/>
              <a:chExt cx="754526" cy="808990"/>
            </a:xfrm>
            <a:effectLst>
              <a:outerShdw blurRad="50800" dist="38100" dir="2700000" algn="tl" rotWithShape="0">
                <a:prstClr val="black">
                  <a:alpha val="40000"/>
                </a:prstClr>
              </a:outerShdw>
            </a:effectLst>
          </p:grpSpPr>
          <p:grpSp>
            <p:nvGrpSpPr>
              <p:cNvPr id="46" name="组合 45"/>
              <p:cNvGrpSpPr/>
              <p:nvPr/>
            </p:nvGrpSpPr>
            <p:grpSpPr>
              <a:xfrm>
                <a:off x="1809637" y="2551248"/>
                <a:ext cx="754526" cy="754526"/>
                <a:chOff x="2180022" y="2446667"/>
                <a:chExt cx="1008000" cy="1008000"/>
              </a:xfrm>
            </p:grpSpPr>
            <p:sp>
              <p:nvSpPr>
                <p:cNvPr id="48" name="矩形 47"/>
                <p:cNvSpPr/>
                <p:nvPr/>
              </p:nvSpPr>
              <p:spPr>
                <a:xfrm>
                  <a:off x="2180022" y="2446667"/>
                  <a:ext cx="1008000" cy="100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schemeClr val="accent1"/>
                    </a:solidFill>
                    <a:effectLst/>
                    <a:uLnTx/>
                    <a:uFillTx/>
                    <a:latin typeface="+mn-lt"/>
                    <a:ea typeface="+mn-ea"/>
                    <a:cs typeface="+mn-cs"/>
                  </a:endParaRPr>
                </a:p>
              </p:txBody>
            </p:sp>
            <p:sp>
              <p:nvSpPr>
                <p:cNvPr id="49" name="直接连接符 48"/>
                <p:cNvSpPr/>
                <p:nvPr/>
              </p:nvSpPr>
              <p:spPr>
                <a:xfrm>
                  <a:off x="2180022" y="2950667"/>
                  <a:ext cx="1008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sp>
            <p:sp>
              <p:nvSpPr>
                <p:cNvPr id="50" name="直接连接符 49"/>
                <p:cNvSpPr/>
                <p:nvPr/>
              </p:nvSpPr>
              <p:spPr>
                <a:xfrm rot="5400000">
                  <a:off x="2180022" y="2950667"/>
                  <a:ext cx="10080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sp>
          </p:grpSp>
          <p:sp>
            <p:nvSpPr>
              <p:cNvPr id="47" name="TextBox 14"/>
              <p:cNvSpPr txBox="1"/>
              <p:nvPr/>
            </p:nvSpPr>
            <p:spPr>
              <a:xfrm>
                <a:off x="1830082" y="2543791"/>
                <a:ext cx="713636" cy="808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家</a:t>
                </a:r>
              </a:p>
            </p:txBody>
          </p:sp>
        </p:grpSp>
      </p:grpSp>
      <p:pic>
        <p:nvPicPr>
          <p:cNvPr id="303109" name="Picture 6" descr="G:\2016我图\两会\ooopic_10194892_b0c64675b11c678cafbc\004.png"/>
          <p:cNvPicPr>
            <a:picLocks noChangeAspect="1"/>
          </p:cNvPicPr>
          <p:nvPr/>
        </p:nvPicPr>
        <p:blipFill>
          <a:blip r:embed="rId5"/>
          <a:stretch>
            <a:fillRect/>
          </a:stretch>
        </p:blipFill>
        <p:spPr>
          <a:xfrm>
            <a:off x="0" y="0"/>
            <a:ext cx="2789238" cy="1719263"/>
          </a:xfrm>
          <a:prstGeom prst="rect">
            <a:avLst/>
          </a:prstGeom>
          <a:noFill/>
          <a:ln w="9525">
            <a:noFill/>
          </a:ln>
        </p:spPr>
      </p:pic>
      <p:pic>
        <p:nvPicPr>
          <p:cNvPr id="303110" name="Picture 3" descr="C:\Users\xb\Desktop\53bf653e36a06.png"/>
          <p:cNvPicPr>
            <a:picLocks noChangeAspect="1"/>
          </p:cNvPicPr>
          <p:nvPr/>
        </p:nvPicPr>
        <p:blipFill>
          <a:blip r:embed="rId6"/>
          <a:stretch>
            <a:fillRect/>
          </a:stretch>
        </p:blipFill>
        <p:spPr>
          <a:xfrm>
            <a:off x="1639888" y="776288"/>
            <a:ext cx="1419225" cy="1258887"/>
          </a:xfrm>
          <a:prstGeom prst="rect">
            <a:avLst/>
          </a:prstGeom>
          <a:noFill/>
          <a:ln w="9525">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文本占位符 1"/>
          <p:cNvSpPr>
            <a:spLocks noGrp="1"/>
          </p:cNvSpPr>
          <p:nvPr>
            <p:ph type="body" sz="quarter" idx="10"/>
          </p:nvPr>
        </p:nvSpPr>
        <p:spPr>
          <a:xfrm>
            <a:off x="539750" y="339725"/>
            <a:ext cx="4608513" cy="431800"/>
          </a:xfrm>
        </p:spPr>
        <p:txBody>
          <a:bodyPr wrap="square" lIns="91440" tIns="45720" rIns="91440" bIns="45720" anchor="t">
            <a:normAutofit/>
          </a:bodyPr>
          <a:lstStyle/>
          <a:p>
            <a:pPr defTabSz="914400" fontAlgn="base"/>
            <a:r>
              <a:rPr lang="zh-CN" altLang="en-US" noProof="0" dirty="0" smtClean="0">
                <a:solidFill>
                  <a:srgbClr val="C00000"/>
                </a:solidFill>
                <a:latin typeface="微软雅黑" panose="020B0503020204020204" pitchFamily="34" charset="-122"/>
                <a:ea typeface="微软雅黑" panose="020B0503020204020204" pitchFamily="34" charset="-122"/>
                <a:sym typeface="+mn-ea"/>
              </a:rPr>
              <a:t>习近平总书记教育思想</a:t>
            </a:r>
            <a:endParaRPr lang="zh-CN" altLang="en-US" kern="1200" dirty="0">
              <a:solidFill>
                <a:schemeClr val="accent1"/>
              </a:solidFill>
              <a:latin typeface="+mn-lt"/>
              <a:ea typeface="+mn-ea"/>
              <a:cs typeface="+mn-cs"/>
            </a:endParaRPr>
          </a:p>
        </p:txBody>
      </p:sp>
      <p:sp>
        <p:nvSpPr>
          <p:cNvPr id="182274" name="文本框 99"/>
          <p:cNvSpPr txBox="1"/>
          <p:nvPr/>
        </p:nvSpPr>
        <p:spPr>
          <a:xfrm>
            <a:off x="4716012" y="1095262"/>
            <a:ext cx="4320360" cy="3588675"/>
          </a:xfrm>
          <a:prstGeom prst="rect">
            <a:avLst/>
          </a:prstGeom>
          <a:noFill/>
          <a:ln w="9525">
            <a:noFill/>
          </a:ln>
        </p:spPr>
        <p:txBody>
          <a:bodyPr wrap="square" anchor="t">
            <a:spAutoFit/>
          </a:bodyPr>
          <a:lstStyle/>
          <a:p>
            <a:pPr>
              <a:lnSpc>
                <a:spcPct val="160000"/>
              </a:lnSpc>
            </a:pPr>
            <a:r>
              <a:rPr lang="zh-CN" altLang="en-US" b="1" dirty="0" smtClean="0">
                <a:solidFill>
                  <a:srgbClr val="4B4B4B"/>
                </a:solidFill>
                <a:latin typeface="黑体" panose="02010609060101010101" charset="-122"/>
                <a:ea typeface="黑体" panose="02010609060101010101" charset="-122"/>
              </a:rPr>
              <a:t>    教育是民族振兴、社会进步的重要基石，是功在当代、利在千秋的德政工程，对提高人民综合素质、促进人的全面发展、增强中华民族创新创造活力、实现中华民族伟大复兴具有决定性意义。教育是国之大计、党之大计。</a:t>
            </a:r>
            <a:endParaRPr lang="en-US" altLang="zh-CN" b="1" dirty="0">
              <a:solidFill>
                <a:srgbClr val="4B4B4B"/>
              </a:solidFill>
              <a:latin typeface="黑体" panose="02010609060101010101" charset="-122"/>
              <a:ea typeface="黑体" panose="02010609060101010101" charset="-122"/>
            </a:endParaRPr>
          </a:p>
          <a:p>
            <a:pPr algn="r">
              <a:lnSpc>
                <a:spcPct val="160000"/>
              </a:lnSpc>
            </a:pPr>
            <a:r>
              <a:rPr lang="en-US" altLang="zh-CN" sz="1600" b="1" dirty="0" smtClean="0">
                <a:solidFill>
                  <a:srgbClr val="4B4B4B"/>
                </a:solidFill>
                <a:latin typeface="黑体" panose="02010609060101010101" charset="-122"/>
                <a:ea typeface="黑体" panose="02010609060101010101" charset="-122"/>
              </a:rPr>
              <a:t>---</a:t>
            </a:r>
            <a:r>
              <a:rPr lang="zh-CN" altLang="en-US" sz="1600" b="1" dirty="0" smtClean="0">
                <a:solidFill>
                  <a:srgbClr val="4B4B4B"/>
                </a:solidFill>
                <a:latin typeface="黑体" panose="02010609060101010101" charset="-122"/>
                <a:ea typeface="黑体" panose="02010609060101010101" charset="-122"/>
              </a:rPr>
              <a:t>习近平总书记在全国教育大会上的讲话</a:t>
            </a:r>
            <a:endParaRPr lang="zh-CN" altLang="en-US" sz="1600" b="1" dirty="0">
              <a:solidFill>
                <a:schemeClr val="tx1"/>
              </a:solidFill>
              <a:latin typeface="黑体" panose="02010609060101010101" charset="-122"/>
              <a:ea typeface="黑体" panose="02010609060101010101" charset="-122"/>
            </a:endParaRPr>
          </a:p>
          <a:p>
            <a:pPr marL="514350" indent="-514350">
              <a:lnSpc>
                <a:spcPct val="120000"/>
              </a:lnSpc>
            </a:pPr>
            <a:endParaRPr lang="zh-CN" altLang="en-US" sz="2400" b="1" dirty="0">
              <a:solidFill>
                <a:schemeClr val="tx1"/>
              </a:solidFill>
              <a:latin typeface="黑体" panose="02010609060101010101" charset="-122"/>
              <a:ea typeface="黑体" panose="02010609060101010101" charset="-122"/>
            </a:endParaRPr>
          </a:p>
        </p:txBody>
      </p:sp>
      <p:pic>
        <p:nvPicPr>
          <p:cNvPr id="2" name="图片 1" descr="W020161209295273747211"/>
          <p:cNvPicPr>
            <a:picLocks noChangeAspect="1"/>
          </p:cNvPicPr>
          <p:nvPr/>
        </p:nvPicPr>
        <p:blipFill>
          <a:blip r:embed="rId3"/>
          <a:stretch>
            <a:fillRect/>
          </a:stretch>
        </p:blipFill>
        <p:spPr>
          <a:xfrm>
            <a:off x="635000" y="1235710"/>
            <a:ext cx="3913505" cy="3209290"/>
          </a:xfrm>
          <a:prstGeom prst="rect">
            <a:avLst/>
          </a:prstGeom>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563916" y="843606"/>
            <a:ext cx="4822825" cy="568325"/>
            <a:chOff x="4069405" y="555526"/>
            <a:chExt cx="4823075" cy="568648"/>
          </a:xfrm>
        </p:grpSpPr>
        <p:grpSp>
          <p:nvGrpSpPr>
            <p:cNvPr id="184322" name="组合 62"/>
            <p:cNvGrpSpPr/>
            <p:nvPr/>
          </p:nvGrpSpPr>
          <p:grpSpPr>
            <a:xfrm>
              <a:off x="4069405" y="555526"/>
              <a:ext cx="576064" cy="568648"/>
              <a:chOff x="4069405" y="699542"/>
              <a:chExt cx="576064" cy="568648"/>
            </a:xfrm>
          </p:grpSpPr>
          <p:grpSp>
            <p:nvGrpSpPr>
              <p:cNvPr id="184323" name="组合 64"/>
              <p:cNvGrpSpPr/>
              <p:nvPr/>
            </p:nvGrpSpPr>
            <p:grpSpPr>
              <a:xfrm>
                <a:off x="4073111" y="699542"/>
                <a:ext cx="568652" cy="568648"/>
                <a:chOff x="3555369" y="1745600"/>
                <a:chExt cx="1042180" cy="1042174"/>
              </a:xfrm>
            </p:grpSpPr>
            <p:sp>
              <p:nvSpPr>
                <p:cNvPr id="67" name="矩形 66"/>
                <p:cNvSpPr/>
                <p:nvPr/>
              </p:nvSpPr>
              <p:spPr>
                <a:xfrm>
                  <a:off x="3555369" y="1745600"/>
                  <a:ext cx="1042180" cy="104217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accent1"/>
                    </a:solidFill>
                    <a:effectLst/>
                    <a:uLnTx/>
                    <a:uFillTx/>
                    <a:latin typeface="+mn-lt"/>
                    <a:ea typeface="+mn-ea"/>
                    <a:cs typeface="+mn-cs"/>
                  </a:endParaRPr>
                </a:p>
              </p:txBody>
            </p:sp>
            <p:cxnSp>
              <p:nvCxnSpPr>
                <p:cNvPr id="68" name="直接连接符 67"/>
                <p:cNvCxnSpPr/>
                <p:nvPr/>
              </p:nvCxnSpPr>
              <p:spPr>
                <a:xfrm>
                  <a:off x="3555369" y="2266687"/>
                  <a:ext cx="1042180"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5400000">
                  <a:off x="3555372" y="2266687"/>
                  <a:ext cx="1042174"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6" name="文本框 65"/>
              <p:cNvSpPr txBox="1"/>
              <p:nvPr/>
            </p:nvSpPr>
            <p:spPr>
              <a:xfrm>
                <a:off x="4069405" y="722256"/>
                <a:ext cx="576064" cy="523220"/>
              </a:xfrm>
              <a:prstGeom prst="rect">
                <a:avLst/>
              </a:prstGeom>
              <a:noFill/>
            </p:spPr>
            <p:txBody>
              <a:bodyPr wrap="square" rtlCol="0" anchor="ctr" anchorCtr="0">
                <a:spAutoFit/>
              </a:bodyPr>
              <a:lstStyle/>
              <a:p>
                <a:pPr marR="0" defTabSz="914400" fontAlgn="auto">
                  <a:spcBef>
                    <a:spcPts val="0"/>
                  </a:spcBef>
                  <a:spcAft>
                    <a:spcPts val="0"/>
                  </a:spcAft>
                  <a:buClrTx/>
                  <a:buSzTx/>
                  <a:buFontTx/>
                  <a:buNone/>
                  <a:defRPr/>
                </a:pPr>
                <a:r>
                  <a:rPr kumimoji="0" lang="en-US" altLang="zh-CN" sz="2800" kern="1200" cap="none" spc="0" normalizeH="0" baseline="0" noProof="0" dirty="0" smtClean="0">
                    <a:solidFill>
                      <a:schemeClr val="accent1"/>
                    </a:solidFill>
                    <a:effectLst>
                      <a:outerShdw blurRad="50800" dist="38100" algn="l" rotWithShape="0">
                        <a:prstClr val="black">
                          <a:alpha val="40000"/>
                        </a:prstClr>
                      </a:outerShdw>
                    </a:effectLst>
                    <a:latin typeface="Impact" panose="020B0806030902050204" pitchFamily="34" charset="0"/>
                    <a:ea typeface="+mn-ea"/>
                    <a:cs typeface="+mn-cs"/>
                  </a:rPr>
                  <a:t>01</a:t>
                </a:r>
                <a:endParaRPr kumimoji="0" lang="zh-CN" altLang="en-US" sz="2800" kern="1200" cap="none" spc="0" normalizeH="0" baseline="0" noProof="0" dirty="0">
                  <a:solidFill>
                    <a:schemeClr val="accent1"/>
                  </a:solidFill>
                  <a:effectLst>
                    <a:outerShdw blurRad="50800" dist="38100" algn="l" rotWithShape="0">
                      <a:prstClr val="black">
                        <a:alpha val="40000"/>
                      </a:prstClr>
                    </a:outerShdw>
                  </a:effectLst>
                  <a:latin typeface="Impact" panose="020B0806030902050204" pitchFamily="34" charset="0"/>
                  <a:ea typeface="+mn-ea"/>
                  <a:cs typeface="+mn-cs"/>
                </a:endParaRPr>
              </a:p>
            </p:txBody>
          </p:sp>
        </p:grpSp>
        <p:sp>
          <p:nvSpPr>
            <p:cNvPr id="184328" name="文本框 63"/>
            <p:cNvSpPr txBox="1"/>
            <p:nvPr/>
          </p:nvSpPr>
          <p:spPr>
            <a:xfrm>
              <a:off x="4860032" y="630620"/>
              <a:ext cx="4032448" cy="400337"/>
            </a:xfrm>
            <a:prstGeom prst="rect">
              <a:avLst/>
            </a:prstGeom>
            <a:noFill/>
            <a:ln w="9525">
              <a:noFill/>
            </a:ln>
          </p:spPr>
          <p:txBody>
            <a:bodyPr anchor="t">
              <a:spAutoFit/>
            </a:bodyPr>
            <a:lstStyle/>
            <a:p>
              <a:r>
                <a:rPr lang="zh-CN" altLang="en-US" sz="2000" b="1" dirty="0">
                  <a:solidFill>
                    <a:schemeClr val="accent1"/>
                  </a:solidFill>
                </a:rPr>
                <a:t>总论</a:t>
              </a:r>
              <a:endParaRPr lang="en-US" altLang="zh-CN" sz="2000" b="1" dirty="0">
                <a:solidFill>
                  <a:schemeClr val="accent1"/>
                </a:solidFill>
                <a:latin typeface="Calibri" panose="020F0502020204030204" pitchFamily="34" charset="0"/>
                <a:ea typeface="微软雅黑" panose="020B0503020204020204" pitchFamily="34" charset="-122"/>
              </a:endParaRPr>
            </a:p>
          </p:txBody>
        </p:sp>
      </p:grpSp>
      <p:grpSp>
        <p:nvGrpSpPr>
          <p:cNvPr id="70" name="组合 69"/>
          <p:cNvGrpSpPr/>
          <p:nvPr/>
        </p:nvGrpSpPr>
        <p:grpSpPr>
          <a:xfrm>
            <a:off x="3563916" y="1507181"/>
            <a:ext cx="4822825" cy="568325"/>
            <a:chOff x="4069405" y="555526"/>
            <a:chExt cx="4823075" cy="568648"/>
          </a:xfrm>
        </p:grpSpPr>
        <p:grpSp>
          <p:nvGrpSpPr>
            <p:cNvPr id="184330" name="组合 70"/>
            <p:cNvGrpSpPr/>
            <p:nvPr/>
          </p:nvGrpSpPr>
          <p:grpSpPr>
            <a:xfrm>
              <a:off x="4069405" y="555526"/>
              <a:ext cx="576064" cy="568648"/>
              <a:chOff x="4069405" y="699542"/>
              <a:chExt cx="576064" cy="568648"/>
            </a:xfrm>
          </p:grpSpPr>
          <p:grpSp>
            <p:nvGrpSpPr>
              <p:cNvPr id="184331" name="组合 72"/>
              <p:cNvGrpSpPr/>
              <p:nvPr/>
            </p:nvGrpSpPr>
            <p:grpSpPr>
              <a:xfrm>
                <a:off x="4073111" y="699542"/>
                <a:ext cx="568652" cy="568648"/>
                <a:chOff x="3555369" y="1745600"/>
                <a:chExt cx="1042180" cy="1042174"/>
              </a:xfrm>
            </p:grpSpPr>
            <p:sp>
              <p:nvSpPr>
                <p:cNvPr id="75" name="矩形 74"/>
                <p:cNvSpPr/>
                <p:nvPr/>
              </p:nvSpPr>
              <p:spPr>
                <a:xfrm>
                  <a:off x="3555369" y="1745600"/>
                  <a:ext cx="1042180" cy="104217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accent1"/>
                    </a:solidFill>
                    <a:effectLst/>
                    <a:uLnTx/>
                    <a:uFillTx/>
                    <a:latin typeface="+mn-lt"/>
                    <a:ea typeface="+mn-ea"/>
                    <a:cs typeface="+mn-cs"/>
                  </a:endParaRPr>
                </a:p>
              </p:txBody>
            </p:sp>
            <p:cxnSp>
              <p:nvCxnSpPr>
                <p:cNvPr id="76" name="直接连接符 75"/>
                <p:cNvCxnSpPr/>
                <p:nvPr/>
              </p:nvCxnSpPr>
              <p:spPr>
                <a:xfrm>
                  <a:off x="3555369" y="2266687"/>
                  <a:ext cx="1042180"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5400000">
                  <a:off x="3555372" y="2266687"/>
                  <a:ext cx="1042174"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4" name="文本框 73"/>
              <p:cNvSpPr txBox="1"/>
              <p:nvPr/>
            </p:nvSpPr>
            <p:spPr>
              <a:xfrm>
                <a:off x="4069405" y="722256"/>
                <a:ext cx="576064" cy="523220"/>
              </a:xfrm>
              <a:prstGeom prst="rect">
                <a:avLst/>
              </a:prstGeom>
              <a:noFill/>
            </p:spPr>
            <p:txBody>
              <a:bodyPr wrap="square" rtlCol="0" anchor="ctr" anchorCtr="0">
                <a:spAutoFit/>
              </a:bodyPr>
              <a:lstStyle/>
              <a:p>
                <a:pPr marR="0" defTabSz="914400" fontAlgn="auto">
                  <a:spcBef>
                    <a:spcPts val="0"/>
                  </a:spcBef>
                  <a:spcAft>
                    <a:spcPts val="0"/>
                  </a:spcAft>
                  <a:buClrTx/>
                  <a:buSzTx/>
                  <a:buFontTx/>
                  <a:buNone/>
                  <a:defRPr/>
                </a:pPr>
                <a:r>
                  <a:rPr kumimoji="0" lang="en-US" altLang="zh-CN" sz="2800" kern="1200" cap="none" spc="0" normalizeH="0" baseline="0" noProof="0" dirty="0" smtClean="0">
                    <a:solidFill>
                      <a:schemeClr val="accent1"/>
                    </a:solidFill>
                    <a:effectLst>
                      <a:outerShdw blurRad="50800" dist="38100" algn="l" rotWithShape="0">
                        <a:prstClr val="black">
                          <a:alpha val="40000"/>
                        </a:prstClr>
                      </a:outerShdw>
                    </a:effectLst>
                    <a:latin typeface="Impact" panose="020B0806030902050204" pitchFamily="34" charset="0"/>
                    <a:ea typeface="+mn-ea"/>
                    <a:cs typeface="+mn-cs"/>
                  </a:rPr>
                  <a:t>02</a:t>
                </a:r>
                <a:endParaRPr kumimoji="0" lang="zh-CN" altLang="en-US" sz="2800" kern="1200" cap="none" spc="0" normalizeH="0" baseline="0" noProof="0" dirty="0">
                  <a:solidFill>
                    <a:schemeClr val="accent1"/>
                  </a:solidFill>
                  <a:effectLst>
                    <a:outerShdw blurRad="50800" dist="38100" algn="l" rotWithShape="0">
                      <a:prstClr val="black">
                        <a:alpha val="40000"/>
                      </a:prstClr>
                    </a:outerShdw>
                  </a:effectLst>
                  <a:latin typeface="Impact" panose="020B0806030902050204" pitchFamily="34" charset="0"/>
                  <a:ea typeface="+mn-ea"/>
                  <a:cs typeface="+mn-cs"/>
                </a:endParaRPr>
              </a:p>
            </p:txBody>
          </p:sp>
        </p:grpSp>
        <p:sp>
          <p:nvSpPr>
            <p:cNvPr id="184336" name="文本框 71"/>
            <p:cNvSpPr txBox="1"/>
            <p:nvPr/>
          </p:nvSpPr>
          <p:spPr>
            <a:xfrm>
              <a:off x="4860032" y="609018"/>
              <a:ext cx="4032448" cy="400337"/>
            </a:xfrm>
            <a:prstGeom prst="rect">
              <a:avLst/>
            </a:prstGeom>
            <a:noFill/>
            <a:ln w="9525">
              <a:noFill/>
            </a:ln>
          </p:spPr>
          <p:txBody>
            <a:bodyPr anchor="t">
              <a:spAutoFit/>
            </a:bodyPr>
            <a:lstStyle/>
            <a:p>
              <a:r>
                <a:rPr lang="zh-CN" altLang="en-US" sz="2000" b="1" dirty="0" smtClean="0">
                  <a:solidFill>
                    <a:schemeClr val="accent1"/>
                  </a:solidFill>
                </a:rPr>
                <a:t>坚持党对教育事业的全面领导</a:t>
              </a:r>
              <a:endParaRPr lang="en-US" altLang="zh-CN" sz="2000" b="1" dirty="0">
                <a:solidFill>
                  <a:schemeClr val="accent1"/>
                </a:solidFill>
                <a:latin typeface="Calibri" panose="020F0502020204030204" pitchFamily="34" charset="0"/>
                <a:ea typeface="微软雅黑" panose="020B0503020204020204" pitchFamily="34" charset="-122"/>
              </a:endParaRPr>
            </a:p>
          </p:txBody>
        </p:sp>
      </p:grpSp>
      <p:grpSp>
        <p:nvGrpSpPr>
          <p:cNvPr id="78" name="组合 77"/>
          <p:cNvGrpSpPr/>
          <p:nvPr/>
        </p:nvGrpSpPr>
        <p:grpSpPr>
          <a:xfrm>
            <a:off x="3563916" y="2170756"/>
            <a:ext cx="4822825" cy="568325"/>
            <a:chOff x="4069405" y="555526"/>
            <a:chExt cx="4823075" cy="568648"/>
          </a:xfrm>
        </p:grpSpPr>
        <p:grpSp>
          <p:nvGrpSpPr>
            <p:cNvPr id="184338" name="组合 78"/>
            <p:cNvGrpSpPr/>
            <p:nvPr/>
          </p:nvGrpSpPr>
          <p:grpSpPr>
            <a:xfrm>
              <a:off x="4069405" y="555526"/>
              <a:ext cx="576064" cy="568648"/>
              <a:chOff x="4069405" y="699542"/>
              <a:chExt cx="576064" cy="568648"/>
            </a:xfrm>
          </p:grpSpPr>
          <p:grpSp>
            <p:nvGrpSpPr>
              <p:cNvPr id="184339" name="组合 80"/>
              <p:cNvGrpSpPr/>
              <p:nvPr/>
            </p:nvGrpSpPr>
            <p:grpSpPr>
              <a:xfrm>
                <a:off x="4073111" y="699542"/>
                <a:ext cx="568652" cy="568648"/>
                <a:chOff x="3555369" y="1745600"/>
                <a:chExt cx="1042180" cy="1042174"/>
              </a:xfrm>
            </p:grpSpPr>
            <p:sp>
              <p:nvSpPr>
                <p:cNvPr id="83" name="矩形 82"/>
                <p:cNvSpPr/>
                <p:nvPr/>
              </p:nvSpPr>
              <p:spPr>
                <a:xfrm>
                  <a:off x="3555369" y="1745600"/>
                  <a:ext cx="1042180" cy="104217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accent1"/>
                    </a:solidFill>
                    <a:effectLst/>
                    <a:uLnTx/>
                    <a:uFillTx/>
                    <a:latin typeface="+mn-lt"/>
                    <a:ea typeface="+mn-ea"/>
                    <a:cs typeface="+mn-cs"/>
                  </a:endParaRPr>
                </a:p>
              </p:txBody>
            </p:sp>
            <p:cxnSp>
              <p:nvCxnSpPr>
                <p:cNvPr id="84" name="直接连接符 83"/>
                <p:cNvCxnSpPr/>
                <p:nvPr/>
              </p:nvCxnSpPr>
              <p:spPr>
                <a:xfrm>
                  <a:off x="3555369" y="2266687"/>
                  <a:ext cx="1042180"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5400000">
                  <a:off x="3555372" y="2266687"/>
                  <a:ext cx="1042174"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82" name="文本框 81"/>
              <p:cNvSpPr txBox="1"/>
              <p:nvPr/>
            </p:nvSpPr>
            <p:spPr>
              <a:xfrm>
                <a:off x="4069405" y="722256"/>
                <a:ext cx="576064" cy="523220"/>
              </a:xfrm>
              <a:prstGeom prst="rect">
                <a:avLst/>
              </a:prstGeom>
              <a:noFill/>
            </p:spPr>
            <p:txBody>
              <a:bodyPr wrap="square" rtlCol="0" anchor="ctr" anchorCtr="0">
                <a:spAutoFit/>
              </a:bodyPr>
              <a:lstStyle/>
              <a:p>
                <a:pPr marR="0" defTabSz="914400" fontAlgn="auto">
                  <a:spcBef>
                    <a:spcPts val="0"/>
                  </a:spcBef>
                  <a:spcAft>
                    <a:spcPts val="0"/>
                  </a:spcAft>
                  <a:buClrTx/>
                  <a:buSzTx/>
                  <a:buFontTx/>
                  <a:buNone/>
                  <a:defRPr/>
                </a:pPr>
                <a:r>
                  <a:rPr kumimoji="0" lang="en-US" altLang="zh-CN" sz="2800" kern="1200" cap="none" spc="0" normalizeH="0" baseline="0" noProof="0" dirty="0" smtClean="0">
                    <a:solidFill>
                      <a:schemeClr val="accent1"/>
                    </a:solidFill>
                    <a:effectLst>
                      <a:outerShdw blurRad="50800" dist="38100" algn="l" rotWithShape="0">
                        <a:prstClr val="black">
                          <a:alpha val="40000"/>
                        </a:prstClr>
                      </a:outerShdw>
                    </a:effectLst>
                    <a:latin typeface="Impact" panose="020B0806030902050204" pitchFamily="34" charset="0"/>
                    <a:ea typeface="+mn-ea"/>
                    <a:cs typeface="+mn-cs"/>
                  </a:rPr>
                  <a:t>03</a:t>
                </a:r>
                <a:endParaRPr kumimoji="0" lang="zh-CN" altLang="en-US" sz="2800" kern="1200" cap="none" spc="0" normalizeH="0" baseline="0" noProof="0" dirty="0">
                  <a:solidFill>
                    <a:schemeClr val="accent1"/>
                  </a:solidFill>
                  <a:effectLst>
                    <a:outerShdw blurRad="50800" dist="38100" algn="l" rotWithShape="0">
                      <a:prstClr val="black">
                        <a:alpha val="40000"/>
                      </a:prstClr>
                    </a:outerShdw>
                  </a:effectLst>
                  <a:latin typeface="Impact" panose="020B0806030902050204" pitchFamily="34" charset="0"/>
                  <a:ea typeface="+mn-ea"/>
                  <a:cs typeface="+mn-cs"/>
                </a:endParaRPr>
              </a:p>
            </p:txBody>
          </p:sp>
        </p:grpSp>
        <p:sp>
          <p:nvSpPr>
            <p:cNvPr id="184344" name="文本框 79"/>
            <p:cNvSpPr txBox="1"/>
            <p:nvPr/>
          </p:nvSpPr>
          <p:spPr>
            <a:xfrm>
              <a:off x="4860032" y="609018"/>
              <a:ext cx="4032448" cy="400337"/>
            </a:xfrm>
            <a:prstGeom prst="rect">
              <a:avLst/>
            </a:prstGeom>
            <a:noFill/>
            <a:ln w="9525">
              <a:noFill/>
            </a:ln>
          </p:spPr>
          <p:txBody>
            <a:bodyPr anchor="t">
              <a:spAutoFit/>
            </a:bodyPr>
            <a:lstStyle/>
            <a:p>
              <a:r>
                <a:rPr lang="zh-CN" altLang="en-US" sz="2000" b="1" dirty="0" smtClean="0">
                  <a:solidFill>
                    <a:schemeClr val="accent1"/>
                  </a:solidFill>
                  <a:latin typeface="Calibri" panose="020F0502020204030204" pitchFamily="34" charset="0"/>
                  <a:ea typeface="微软雅黑" panose="020B0503020204020204" pitchFamily="34" charset="-122"/>
                  <a:sym typeface="Arial" panose="020B0604020202020204" pitchFamily="34" charset="0"/>
                </a:rPr>
                <a:t>坚持把</a:t>
              </a:r>
              <a:r>
                <a:rPr lang="en-US" altLang="zh-CN" sz="2000" b="1" dirty="0">
                  <a:solidFill>
                    <a:schemeClr val="accent1"/>
                  </a:solidFill>
                  <a:latin typeface="Calibri" panose="020F0502020204030204" pitchFamily="34" charset="0"/>
                  <a:ea typeface="微软雅黑" panose="020B0503020204020204" pitchFamily="34" charset="-122"/>
                  <a:sym typeface="Arial" panose="020B0604020202020204" pitchFamily="34" charset="0"/>
                </a:rPr>
                <a:t>“</a:t>
              </a:r>
              <a:r>
                <a:rPr lang="zh-CN" altLang="en-US" sz="2000" b="1" dirty="0">
                  <a:solidFill>
                    <a:schemeClr val="accent1"/>
                  </a:solidFill>
                  <a:latin typeface="Calibri" panose="020F0502020204030204" pitchFamily="34" charset="0"/>
                  <a:ea typeface="微软雅黑" panose="020B0503020204020204" pitchFamily="34" charset="-122"/>
                  <a:sym typeface="Arial" panose="020B0604020202020204" pitchFamily="34" charset="0"/>
                </a:rPr>
                <a:t>立德树人</a:t>
              </a:r>
              <a:r>
                <a:rPr lang="en-US" altLang="zh-CN" sz="2000" b="1" dirty="0">
                  <a:solidFill>
                    <a:schemeClr val="accent1"/>
                  </a:solidFill>
                  <a:latin typeface="Calibri" panose="020F0502020204030204" pitchFamily="34" charset="0"/>
                  <a:ea typeface="微软雅黑" panose="020B0503020204020204" pitchFamily="34" charset="-122"/>
                  <a:sym typeface="Arial" panose="020B0604020202020204" pitchFamily="34" charset="0"/>
                </a:rPr>
                <a:t>”</a:t>
              </a:r>
              <a:r>
                <a:rPr lang="zh-CN" altLang="en-US" sz="2000" b="1" dirty="0">
                  <a:solidFill>
                    <a:schemeClr val="accent1"/>
                  </a:solidFill>
                  <a:latin typeface="Calibri" panose="020F0502020204030204" pitchFamily="34" charset="0"/>
                  <a:ea typeface="微软雅黑" panose="020B0503020204020204" pitchFamily="34" charset="-122"/>
                  <a:sym typeface="Arial" panose="020B0604020202020204" pitchFamily="34" charset="0"/>
                </a:rPr>
                <a:t>作为根本任务</a:t>
              </a:r>
              <a:endParaRPr lang="en-US" altLang="zh-CN" sz="2000" b="1" dirty="0">
                <a:solidFill>
                  <a:schemeClr val="accent1"/>
                </a:solidFill>
                <a:latin typeface="Calibri" panose="020F0502020204030204" pitchFamily="34" charset="0"/>
                <a:ea typeface="微软雅黑" panose="020B0503020204020204" pitchFamily="34" charset="-122"/>
                <a:sym typeface="Arial" panose="020B0604020202020204" pitchFamily="34" charset="0"/>
              </a:endParaRPr>
            </a:p>
          </p:txBody>
        </p:sp>
      </p:grpSp>
      <p:grpSp>
        <p:nvGrpSpPr>
          <p:cNvPr id="86" name="组合 85"/>
          <p:cNvGrpSpPr/>
          <p:nvPr/>
        </p:nvGrpSpPr>
        <p:grpSpPr>
          <a:xfrm>
            <a:off x="3563916" y="2932121"/>
            <a:ext cx="4822825" cy="569912"/>
            <a:chOff x="4069405" y="555526"/>
            <a:chExt cx="4823075" cy="568648"/>
          </a:xfrm>
        </p:grpSpPr>
        <p:grpSp>
          <p:nvGrpSpPr>
            <p:cNvPr id="184346" name="组合 86"/>
            <p:cNvGrpSpPr/>
            <p:nvPr/>
          </p:nvGrpSpPr>
          <p:grpSpPr>
            <a:xfrm>
              <a:off x="4069405" y="555526"/>
              <a:ext cx="576064" cy="568648"/>
              <a:chOff x="4069405" y="699542"/>
              <a:chExt cx="576064" cy="568648"/>
            </a:xfrm>
          </p:grpSpPr>
          <p:grpSp>
            <p:nvGrpSpPr>
              <p:cNvPr id="184347" name="组合 88"/>
              <p:cNvGrpSpPr/>
              <p:nvPr/>
            </p:nvGrpSpPr>
            <p:grpSpPr>
              <a:xfrm>
                <a:off x="4073111" y="699542"/>
                <a:ext cx="568652" cy="568648"/>
                <a:chOff x="3555369" y="1745600"/>
                <a:chExt cx="1042180" cy="1042174"/>
              </a:xfrm>
            </p:grpSpPr>
            <p:sp>
              <p:nvSpPr>
                <p:cNvPr id="91" name="矩形 90"/>
                <p:cNvSpPr/>
                <p:nvPr/>
              </p:nvSpPr>
              <p:spPr>
                <a:xfrm>
                  <a:off x="3555369" y="1745600"/>
                  <a:ext cx="1042180" cy="104217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accent1"/>
                    </a:solidFill>
                    <a:effectLst/>
                    <a:uLnTx/>
                    <a:uFillTx/>
                    <a:latin typeface="+mn-lt"/>
                    <a:ea typeface="+mn-ea"/>
                    <a:cs typeface="+mn-cs"/>
                  </a:endParaRPr>
                </a:p>
              </p:txBody>
            </p:sp>
            <p:cxnSp>
              <p:nvCxnSpPr>
                <p:cNvPr id="92" name="直接连接符 91"/>
                <p:cNvCxnSpPr/>
                <p:nvPr/>
              </p:nvCxnSpPr>
              <p:spPr>
                <a:xfrm>
                  <a:off x="3555369" y="2266687"/>
                  <a:ext cx="1042180"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5400000">
                  <a:off x="3555372" y="2266687"/>
                  <a:ext cx="1042174"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90" name="文本框 89"/>
              <p:cNvSpPr txBox="1"/>
              <p:nvPr/>
            </p:nvSpPr>
            <p:spPr>
              <a:xfrm>
                <a:off x="4069405" y="722256"/>
                <a:ext cx="576064" cy="523220"/>
              </a:xfrm>
              <a:prstGeom prst="rect">
                <a:avLst/>
              </a:prstGeom>
              <a:noFill/>
            </p:spPr>
            <p:txBody>
              <a:bodyPr wrap="square" rtlCol="0" anchor="ctr" anchorCtr="0">
                <a:spAutoFit/>
              </a:bodyPr>
              <a:lstStyle/>
              <a:p>
                <a:pPr marR="0" defTabSz="914400" fontAlgn="auto">
                  <a:spcBef>
                    <a:spcPts val="0"/>
                  </a:spcBef>
                  <a:spcAft>
                    <a:spcPts val="0"/>
                  </a:spcAft>
                  <a:buClrTx/>
                  <a:buSzTx/>
                  <a:buFontTx/>
                  <a:buNone/>
                  <a:defRPr/>
                </a:pPr>
                <a:r>
                  <a:rPr kumimoji="0" lang="en-US" altLang="zh-CN" sz="2800" kern="1200" cap="none" spc="0" normalizeH="0" baseline="0" noProof="0" dirty="0" smtClean="0">
                    <a:solidFill>
                      <a:schemeClr val="accent1"/>
                    </a:solidFill>
                    <a:effectLst>
                      <a:outerShdw blurRad="50800" dist="38100" algn="l" rotWithShape="0">
                        <a:prstClr val="black">
                          <a:alpha val="40000"/>
                        </a:prstClr>
                      </a:outerShdw>
                    </a:effectLst>
                    <a:latin typeface="Impact" panose="020B0806030902050204" pitchFamily="34" charset="0"/>
                    <a:ea typeface="+mn-ea"/>
                    <a:cs typeface="+mn-cs"/>
                  </a:rPr>
                  <a:t>04</a:t>
                </a:r>
                <a:endParaRPr kumimoji="0" lang="zh-CN" altLang="en-US" sz="2800" kern="1200" cap="none" spc="0" normalizeH="0" baseline="0" noProof="0" dirty="0">
                  <a:solidFill>
                    <a:schemeClr val="accent1"/>
                  </a:solidFill>
                  <a:effectLst>
                    <a:outerShdw blurRad="50800" dist="38100" algn="l" rotWithShape="0">
                      <a:prstClr val="black">
                        <a:alpha val="40000"/>
                      </a:prstClr>
                    </a:outerShdw>
                  </a:effectLst>
                  <a:latin typeface="Impact" panose="020B0806030902050204" pitchFamily="34" charset="0"/>
                  <a:ea typeface="+mn-ea"/>
                  <a:cs typeface="+mn-cs"/>
                </a:endParaRPr>
              </a:p>
            </p:txBody>
          </p:sp>
        </p:grpSp>
        <p:sp>
          <p:nvSpPr>
            <p:cNvPr id="184352" name="文本框 87"/>
            <p:cNvSpPr txBox="1"/>
            <p:nvPr/>
          </p:nvSpPr>
          <p:spPr>
            <a:xfrm>
              <a:off x="4860032" y="609018"/>
              <a:ext cx="4032448" cy="399223"/>
            </a:xfrm>
            <a:prstGeom prst="rect">
              <a:avLst/>
            </a:prstGeom>
            <a:noFill/>
            <a:ln w="9525">
              <a:noFill/>
            </a:ln>
          </p:spPr>
          <p:txBody>
            <a:bodyPr anchor="t">
              <a:spAutoFit/>
            </a:bodyPr>
            <a:lstStyle/>
            <a:p>
              <a:r>
                <a:rPr lang="zh-CN" altLang="en-US" sz="2000" b="1" dirty="0" smtClean="0">
                  <a:solidFill>
                    <a:schemeClr val="accent1"/>
                  </a:solidFill>
                </a:rPr>
                <a:t>坚持优先发展教育事业</a:t>
              </a:r>
              <a:endParaRPr lang="en-US" altLang="zh-CN" sz="2000" b="1" dirty="0">
                <a:solidFill>
                  <a:schemeClr val="accent1"/>
                </a:solidFill>
                <a:latin typeface="Calibri" panose="020F0502020204030204" pitchFamily="34" charset="0"/>
                <a:ea typeface="微软雅黑" panose="020B0503020204020204" pitchFamily="34" charset="-122"/>
              </a:endParaRPr>
            </a:p>
          </p:txBody>
        </p:sp>
      </p:grpSp>
      <p:grpSp>
        <p:nvGrpSpPr>
          <p:cNvPr id="102" name="组合 101"/>
          <p:cNvGrpSpPr/>
          <p:nvPr/>
        </p:nvGrpSpPr>
        <p:grpSpPr>
          <a:xfrm>
            <a:off x="3551605" y="3717773"/>
            <a:ext cx="5057775" cy="568325"/>
            <a:chOff x="4069405" y="555526"/>
            <a:chExt cx="5057807" cy="568648"/>
          </a:xfrm>
        </p:grpSpPr>
        <p:grpSp>
          <p:nvGrpSpPr>
            <p:cNvPr id="184362" name="组合 102"/>
            <p:cNvGrpSpPr/>
            <p:nvPr/>
          </p:nvGrpSpPr>
          <p:grpSpPr>
            <a:xfrm>
              <a:off x="4069405" y="555526"/>
              <a:ext cx="576064" cy="568648"/>
              <a:chOff x="4069405" y="699542"/>
              <a:chExt cx="576064" cy="568648"/>
            </a:xfrm>
          </p:grpSpPr>
          <p:grpSp>
            <p:nvGrpSpPr>
              <p:cNvPr id="184363" name="组合 104"/>
              <p:cNvGrpSpPr/>
              <p:nvPr/>
            </p:nvGrpSpPr>
            <p:grpSpPr>
              <a:xfrm>
                <a:off x="4073111" y="699542"/>
                <a:ext cx="568652" cy="568648"/>
                <a:chOff x="3555369" y="1745600"/>
                <a:chExt cx="1042180" cy="1042174"/>
              </a:xfrm>
            </p:grpSpPr>
            <p:sp>
              <p:nvSpPr>
                <p:cNvPr id="107" name="矩形 106"/>
                <p:cNvSpPr/>
                <p:nvPr/>
              </p:nvSpPr>
              <p:spPr>
                <a:xfrm>
                  <a:off x="3555369" y="1745600"/>
                  <a:ext cx="1042180" cy="104217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accent1"/>
                    </a:solidFill>
                    <a:effectLst/>
                    <a:uLnTx/>
                    <a:uFillTx/>
                    <a:latin typeface="+mn-lt"/>
                    <a:ea typeface="+mn-ea"/>
                    <a:cs typeface="+mn-cs"/>
                  </a:endParaRPr>
                </a:p>
              </p:txBody>
            </p:sp>
            <p:cxnSp>
              <p:nvCxnSpPr>
                <p:cNvPr id="108" name="直接连接符 107"/>
                <p:cNvCxnSpPr/>
                <p:nvPr/>
              </p:nvCxnSpPr>
              <p:spPr>
                <a:xfrm>
                  <a:off x="3555369" y="2266687"/>
                  <a:ext cx="1042180"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5400000">
                  <a:off x="3555372" y="2266687"/>
                  <a:ext cx="1042174" cy="0"/>
                </a:xfrm>
                <a:prstGeom prst="line">
                  <a:avLst/>
                </a:prstGeom>
                <a:ln w="95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06" name="文本框 105"/>
              <p:cNvSpPr txBox="1"/>
              <p:nvPr/>
            </p:nvSpPr>
            <p:spPr>
              <a:xfrm>
                <a:off x="4069405" y="722256"/>
                <a:ext cx="576064" cy="523220"/>
              </a:xfrm>
              <a:prstGeom prst="rect">
                <a:avLst/>
              </a:prstGeom>
              <a:noFill/>
            </p:spPr>
            <p:txBody>
              <a:bodyPr wrap="square" rtlCol="0" anchor="ctr" anchorCtr="0">
                <a:spAutoFit/>
              </a:bodyPr>
              <a:lstStyle/>
              <a:p>
                <a:pPr marR="0" defTabSz="914400" fontAlgn="auto">
                  <a:spcBef>
                    <a:spcPts val="0"/>
                  </a:spcBef>
                  <a:spcAft>
                    <a:spcPts val="0"/>
                  </a:spcAft>
                  <a:buClrTx/>
                  <a:buSzTx/>
                  <a:buFontTx/>
                  <a:buNone/>
                  <a:defRPr/>
                </a:pPr>
                <a:r>
                  <a:rPr kumimoji="0" lang="en-US" altLang="zh-CN" sz="2800" kern="1200" cap="none" spc="0" normalizeH="0" baseline="0" noProof="0" dirty="0" smtClean="0">
                    <a:solidFill>
                      <a:schemeClr val="accent1"/>
                    </a:solidFill>
                    <a:effectLst>
                      <a:outerShdw blurRad="50800" dist="38100" algn="l" rotWithShape="0">
                        <a:prstClr val="black">
                          <a:alpha val="40000"/>
                        </a:prstClr>
                      </a:outerShdw>
                    </a:effectLst>
                    <a:latin typeface="Impact" panose="020B0806030902050204" pitchFamily="34" charset="0"/>
                    <a:ea typeface="+mn-ea"/>
                    <a:cs typeface="+mn-cs"/>
                  </a:rPr>
                  <a:t>05</a:t>
                </a:r>
                <a:endParaRPr kumimoji="0" lang="zh-CN" altLang="en-US" sz="2800" kern="1200" cap="none" spc="0" normalizeH="0" baseline="0" noProof="0" dirty="0">
                  <a:solidFill>
                    <a:schemeClr val="accent1"/>
                  </a:solidFill>
                  <a:effectLst>
                    <a:outerShdw blurRad="50800" dist="38100" algn="l" rotWithShape="0">
                      <a:prstClr val="black">
                        <a:alpha val="40000"/>
                      </a:prstClr>
                    </a:outerShdw>
                  </a:effectLst>
                  <a:latin typeface="Impact" panose="020B0806030902050204" pitchFamily="34" charset="0"/>
                  <a:ea typeface="+mn-ea"/>
                  <a:cs typeface="+mn-cs"/>
                </a:endParaRPr>
              </a:p>
            </p:txBody>
          </p:sp>
        </p:grpSp>
        <p:sp>
          <p:nvSpPr>
            <p:cNvPr id="184368" name="文本框 103"/>
            <p:cNvSpPr txBox="1"/>
            <p:nvPr/>
          </p:nvSpPr>
          <p:spPr>
            <a:xfrm>
              <a:off x="4843244" y="639795"/>
              <a:ext cx="4283968" cy="400337"/>
            </a:xfrm>
            <a:prstGeom prst="rect">
              <a:avLst/>
            </a:prstGeom>
            <a:noFill/>
            <a:ln w="9525">
              <a:noFill/>
            </a:ln>
          </p:spPr>
          <p:txBody>
            <a:bodyPr anchor="t">
              <a:spAutoFit/>
            </a:bodyPr>
            <a:lstStyle/>
            <a:p>
              <a:r>
                <a:rPr lang="zh-CN" altLang="en-US" sz="2000" b="1" dirty="0" smtClean="0">
                  <a:solidFill>
                    <a:schemeClr val="accent1"/>
                  </a:solidFill>
                  <a:sym typeface="Arial" panose="020B0604020202020204" pitchFamily="34" charset="0"/>
                </a:rPr>
                <a:t>坚持把教师队伍建设作为基础工作</a:t>
              </a:r>
              <a:endParaRPr lang="zh-CN" altLang="en-US" sz="2000" b="1" dirty="0">
                <a:solidFill>
                  <a:schemeClr val="accent1"/>
                </a:solidFill>
                <a:sym typeface="Arial" panose="020B0604020202020204" pitchFamily="34" charset="0"/>
              </a:endParaRPr>
            </a:p>
          </p:txBody>
        </p:sp>
      </p:gr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3492500" y="1898650"/>
            <a:ext cx="1057275" cy="736600"/>
          </a:xfrm>
          <a:ln>
            <a:miter/>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6000" b="0" i="0" u="none" strike="noStrike" kern="1200" cap="none" spc="0" normalizeH="0" baseline="0" noProof="0" dirty="0" smtClean="0">
                <a:ln>
                  <a:noFill/>
                </a:ln>
                <a:solidFill>
                  <a:schemeClr val="accent1"/>
                </a:solidFill>
                <a:effectLst>
                  <a:outerShdw blurRad="50800" dist="38100" algn="l" rotWithShape="0">
                    <a:prstClr val="black">
                      <a:alpha val="40000"/>
                    </a:prstClr>
                  </a:outerShdw>
                </a:effectLst>
                <a:uLnTx/>
                <a:uFillTx/>
                <a:latin typeface="Impact" panose="020B0806030902050204" pitchFamily="34" charset="0"/>
                <a:ea typeface="+mn-ea"/>
                <a:cs typeface="+mn-cs"/>
              </a:rPr>
              <a:t>01</a:t>
            </a:r>
            <a:endParaRPr kumimoji="0" lang="zh-CN" altLang="en-US" sz="6000" b="0" i="0" u="none" strike="noStrike" kern="1200" cap="none" spc="0" normalizeH="0" baseline="0" noProof="0" dirty="0">
              <a:ln>
                <a:noFill/>
              </a:ln>
              <a:solidFill>
                <a:schemeClr val="accent1"/>
              </a:solidFill>
              <a:effectLst>
                <a:outerShdw blurRad="50800" dist="38100" algn="l" rotWithShape="0">
                  <a:prstClr val="black">
                    <a:alpha val="40000"/>
                  </a:prstClr>
                </a:outerShdw>
              </a:effectLst>
              <a:uLnTx/>
              <a:uFillTx/>
              <a:latin typeface="Impact" panose="020B0806030902050204" pitchFamily="34" charset="0"/>
              <a:ea typeface="+mn-ea"/>
              <a:cs typeface="+mn-cs"/>
            </a:endParaRPr>
          </a:p>
        </p:txBody>
      </p:sp>
      <p:sp>
        <p:nvSpPr>
          <p:cNvPr id="5" name="文本占位符 4"/>
          <p:cNvSpPr>
            <a:spLocks noGrp="1"/>
          </p:cNvSpPr>
          <p:nvPr>
            <p:ph type="body" sz="quarter" idx="11"/>
          </p:nvPr>
        </p:nvSpPr>
        <p:spPr>
          <a:xfrm>
            <a:off x="4572000" y="1851025"/>
            <a:ext cx="4324350" cy="738188"/>
          </a:xfrm>
          <a:ln>
            <a:miter/>
          </a:ln>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dirty="0"/>
              <a:t>总论</a:t>
            </a:r>
            <a:endParaRPr kumimoji="0" lang="en-US" sz="2800" b="1" i="0" u="none" strike="noStrike" kern="1200" cap="none" spc="0" normalizeH="0" baseline="0" noProof="0" dirty="0">
              <a:ln>
                <a:noFill/>
              </a:ln>
              <a:solidFill>
                <a:schemeClr val="accent1"/>
              </a:solidFill>
              <a:effectLst/>
              <a:uLnTx/>
              <a:uFillTx/>
              <a:latin typeface="+mj-ea"/>
              <a:ea typeface="+mj-ea"/>
              <a:cs typeface="+mn-cs"/>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占位符 1"/>
          <p:cNvSpPr>
            <a:spLocks noGrp="1"/>
          </p:cNvSpPr>
          <p:nvPr>
            <p:ph type="body" sz="quarter" idx="10"/>
          </p:nvPr>
        </p:nvSpPr>
        <p:spPr>
          <a:xfrm>
            <a:off x="573088" y="339725"/>
            <a:ext cx="3600450" cy="431800"/>
          </a:xfrm>
          <a:ln>
            <a:miter/>
          </a:ln>
        </p:spPr>
        <p:txBody>
          <a:bodyPr vert="horz" wrap="square" lIns="91440" tIns="45720" rIns="91440" bIns="45720" anchor="t">
            <a:normAutofit/>
          </a:bodyPr>
          <a:lstStyle/>
          <a:p>
            <a:pPr defTabSz="914400" fontAlgn="auto">
              <a:buFont typeface="Arial" panose="020B0604020202020204" pitchFamily="34" charset="0"/>
              <a:buNone/>
            </a:pPr>
            <a:r>
              <a:rPr lang="en-US" strike="noStrike" noProof="0" dirty="0" smtClean="0">
                <a:ln>
                  <a:noFill/>
                </a:ln>
                <a:solidFill>
                  <a:schemeClr val="accent1"/>
                </a:solidFill>
                <a:effectLst/>
                <a:uLnTx/>
                <a:uFillTx/>
                <a:latin typeface="+mj-ea"/>
                <a:ea typeface="+mj-ea"/>
                <a:sym typeface="+mn-ea"/>
              </a:rPr>
              <a:t>01.</a:t>
            </a:r>
            <a:r>
              <a:rPr lang="zh-CN" altLang="en-US" dirty="0">
                <a:solidFill>
                  <a:schemeClr val="accent1"/>
                </a:solidFill>
                <a:latin typeface="+mj-ea"/>
                <a:ea typeface="+mj-ea"/>
                <a:sym typeface="+mn-ea"/>
              </a:rPr>
              <a:t>总论</a:t>
            </a:r>
            <a:endParaRPr lang="zh-CN" altLang="en-US" strike="noStrike" kern="1200" noProof="1">
              <a:solidFill>
                <a:schemeClr val="accent1"/>
              </a:solidFill>
              <a:latin typeface="+mn-lt"/>
              <a:ea typeface="+mn-ea"/>
              <a:cs typeface="+mn-cs"/>
            </a:endParaRPr>
          </a:p>
        </p:txBody>
      </p:sp>
      <p:sp>
        <p:nvSpPr>
          <p:cNvPr id="160" name="矩形 159"/>
          <p:cNvSpPr/>
          <p:nvPr/>
        </p:nvSpPr>
        <p:spPr>
          <a:xfrm>
            <a:off x="969963" y="1036638"/>
            <a:ext cx="3005138" cy="1208088"/>
          </a:xfrm>
          <a:prstGeom prst="rect">
            <a:avLst/>
          </a:prstGeom>
          <a:solidFill>
            <a:schemeClr val="accent5"/>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   </a:t>
            </a:r>
            <a:r>
              <a:rPr kumimoji="0" lang="en-US" altLang="zh-CN" sz="1400" b="0"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mn-cs"/>
              </a:rPr>
              <a:t>“</a:t>
            </a:r>
            <a:r>
              <a:rPr lang="zh-CN" altLang="en-US" sz="1400" dirty="0" smtClean="0">
                <a:solidFill>
                  <a:schemeClr val="tx1"/>
                </a:solidFill>
                <a:latin typeface="黑体" panose="02010609060101010101" charset="-122"/>
                <a:ea typeface="黑体" panose="02010609060101010101" charset="-122"/>
              </a:rPr>
              <a:t>经过长期努力，中国特色社会主义进入了新时代，这是我国发展新的历史方位。</a:t>
            </a:r>
            <a:r>
              <a:rPr kumimoji="0" lang="zh-CN" altLang="en-US" sz="1400" b="0"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mn-cs"/>
              </a:rPr>
              <a:t>”</a:t>
            </a:r>
            <a:endParaRPr kumimoji="0" lang="zh-CN" altLang="en-US" sz="14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    </a:t>
            </a:r>
            <a:r>
              <a:rPr kumimoji="0" lang="en-US" altLang="zh-CN" sz="1400" b="0"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mn-cs"/>
              </a:rPr>
              <a:t>——</a:t>
            </a:r>
            <a:r>
              <a:rPr lang="zh-CN" altLang="en-US" sz="1400" dirty="0" smtClean="0">
                <a:solidFill>
                  <a:schemeClr val="tx1"/>
                </a:solidFill>
                <a:latin typeface="楷体" panose="02010609060101010101" charset="-122"/>
                <a:ea typeface="楷体" panose="02010609060101010101" charset="-122"/>
              </a:rPr>
              <a:t>习总书记在党的十九大报告中的庄严宣告</a:t>
            </a:r>
            <a:endParaRPr kumimoji="0" lang="zh-CN" altLang="en-US" sz="14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endParaRPr>
          </a:p>
        </p:txBody>
      </p:sp>
      <p:sp>
        <p:nvSpPr>
          <p:cNvPr id="163" name="矩形 162"/>
          <p:cNvSpPr/>
          <p:nvPr/>
        </p:nvSpPr>
        <p:spPr>
          <a:xfrm>
            <a:off x="969963" y="2283726"/>
            <a:ext cx="3005138" cy="1080089"/>
          </a:xfrm>
          <a:prstGeom prst="rect">
            <a:avLst/>
          </a:prstGeom>
          <a:solidFill>
            <a:schemeClr val="accent5"/>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algn="just"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“‘九个坚持’是我们对我国教育事业规律性认识的深化，来之不易，要始终坚持并不断丰富发展”</a:t>
            </a: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a:p>
            <a:pPr marL="0" marR="0" lvl="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latin typeface="+mn-lt"/>
                <a:ea typeface="+mn-ea"/>
                <a:cs typeface="+mn-cs"/>
              </a:rPr>
              <a:t>         </a:t>
            </a:r>
            <a:r>
              <a:rPr kumimoji="0" lang="en-US" altLang="zh-CN" sz="1400" b="0"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mn-cs"/>
              </a:rPr>
              <a:t>——</a:t>
            </a:r>
            <a:r>
              <a:rPr lang="zh-CN" altLang="en-US" sz="1400" dirty="0" smtClean="0">
                <a:solidFill>
                  <a:schemeClr val="tx1"/>
                </a:solidFill>
                <a:latin typeface="楷体" panose="02010609060101010101" charset="-122"/>
                <a:ea typeface="楷体" panose="02010609060101010101" charset="-122"/>
              </a:rPr>
              <a:t>习近平总书记在全国教育大会上的发言</a:t>
            </a:r>
            <a:endParaRPr kumimoji="0" lang="en-US" altLang="zh-CN" sz="14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endParaRPr>
          </a:p>
        </p:txBody>
      </p:sp>
      <p:sp>
        <p:nvSpPr>
          <p:cNvPr id="171" name="矩形 170"/>
          <p:cNvSpPr/>
          <p:nvPr/>
        </p:nvSpPr>
        <p:spPr>
          <a:xfrm>
            <a:off x="969963" y="3457575"/>
            <a:ext cx="3027363" cy="1571625"/>
          </a:xfrm>
          <a:prstGeom prst="rect">
            <a:avLst/>
          </a:prstGeom>
          <a:solidFill>
            <a:schemeClr val="accent5"/>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“青年要从现在做起、从自己做起，使社会主义核心价值观成为自己的基本遵循，并身体力行大力将其推广到全社会去”</a:t>
            </a: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a:p>
            <a:pPr marL="0" marR="0" lvl="0" algn="ju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14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rPr>
              <a:t> </a:t>
            </a:r>
            <a:r>
              <a:rPr kumimoji="0" lang="zh-CN" altLang="en-US" sz="1400" b="0"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mn-cs"/>
              </a:rPr>
              <a:t>——</a:t>
            </a:r>
            <a:r>
              <a:rPr lang="zh-CN" altLang="en-US" sz="1400" dirty="0" smtClean="0">
                <a:solidFill>
                  <a:schemeClr val="tx1"/>
                </a:solidFill>
                <a:latin typeface="楷体" panose="02010609060101010101" charset="-122"/>
                <a:ea typeface="楷体" panose="02010609060101010101" charset="-122"/>
              </a:rPr>
              <a:t>习近平总书记在北京大学师生座谈会上的讲话</a:t>
            </a:r>
            <a:endParaRPr kumimoji="0" lang="zh-CN" altLang="en-US" sz="14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cs"/>
            </a:endParaRPr>
          </a:p>
        </p:txBody>
      </p:sp>
      <p:grpSp>
        <p:nvGrpSpPr>
          <p:cNvPr id="74" name="组合 73"/>
          <p:cNvGrpSpPr/>
          <p:nvPr/>
        </p:nvGrpSpPr>
        <p:grpSpPr>
          <a:xfrm>
            <a:off x="127479" y="1132855"/>
            <a:ext cx="681411" cy="646331"/>
            <a:chOff x="3203848" y="1987622"/>
            <a:chExt cx="681411" cy="646331"/>
          </a:xfrm>
          <a:effectLst>
            <a:outerShdw blurRad="50800" dist="38100" dir="2700000" algn="tl" rotWithShape="0">
              <a:prstClr val="black">
                <a:alpha val="40000"/>
              </a:prstClr>
            </a:outerShdw>
          </a:effectLst>
        </p:grpSpPr>
        <p:sp>
          <p:nvSpPr>
            <p:cNvPr id="75" name="矩形 74"/>
            <p:cNvSpPr/>
            <p:nvPr/>
          </p:nvSpPr>
          <p:spPr>
            <a:xfrm>
              <a:off x="3268190" y="2049768"/>
              <a:ext cx="552726" cy="552725"/>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1" i="0" u="none" strike="noStrike" kern="1200" cap="none" spc="0" normalizeH="0" baseline="0" noProof="0">
                <a:ln>
                  <a:noFill/>
                </a:ln>
                <a:solidFill>
                  <a:schemeClr val="accent1"/>
                </a:solidFill>
                <a:effectLst/>
                <a:uLnTx/>
                <a:uFillTx/>
                <a:latin typeface="+mj-lt"/>
                <a:ea typeface="+mn-ea"/>
                <a:cs typeface="+mn-cs"/>
              </a:endParaRPr>
            </a:p>
          </p:txBody>
        </p:sp>
        <p:sp>
          <p:nvSpPr>
            <p:cNvPr id="77" name="直接连接符 76"/>
            <p:cNvSpPr/>
            <p:nvPr/>
          </p:nvSpPr>
          <p:spPr>
            <a:xfrm>
              <a:off x="3268190" y="2326130"/>
              <a:ext cx="552726"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sp>
        <p:sp>
          <p:nvSpPr>
            <p:cNvPr id="78" name="直接连接符 77"/>
            <p:cNvSpPr/>
            <p:nvPr/>
          </p:nvSpPr>
          <p:spPr>
            <a:xfrm rot="5400000">
              <a:off x="3268191" y="2326130"/>
              <a:ext cx="552725"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sp>
        <p:sp>
          <p:nvSpPr>
            <p:cNvPr id="79" name="TextBox 14"/>
            <p:cNvSpPr txBox="1"/>
            <p:nvPr/>
          </p:nvSpPr>
          <p:spPr>
            <a:xfrm>
              <a:off x="3203848" y="1987622"/>
              <a:ext cx="6814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smtClean="0">
                  <a:ln>
                    <a:noFill/>
                  </a:ln>
                  <a:solidFill>
                    <a:schemeClr val="accent1"/>
                  </a:solidFill>
                  <a:effectLst/>
                  <a:uLnTx/>
                  <a:uFillTx/>
                  <a:latin typeface="+mj-lt"/>
                  <a:ea typeface="微软雅黑" panose="020B0503020204020204" pitchFamily="34" charset="-122"/>
                  <a:cs typeface="+mn-cs"/>
                </a:rPr>
                <a:t>a</a:t>
              </a:r>
              <a:endParaRPr kumimoji="0" lang="zh-CN" altLang="en-US" sz="3600" b="1" i="0" u="none" strike="noStrike" kern="1200" cap="none" spc="0" normalizeH="0" baseline="0" noProof="0" dirty="0">
                <a:ln>
                  <a:noFill/>
                </a:ln>
                <a:solidFill>
                  <a:schemeClr val="accent1"/>
                </a:solidFill>
                <a:effectLst/>
                <a:uLnTx/>
                <a:uFillTx/>
                <a:latin typeface="+mj-lt"/>
                <a:ea typeface="微软雅黑" panose="020B0503020204020204" pitchFamily="34" charset="-122"/>
                <a:cs typeface="+mn-cs"/>
              </a:endParaRPr>
            </a:p>
          </p:txBody>
        </p:sp>
      </p:grpSp>
      <p:grpSp>
        <p:nvGrpSpPr>
          <p:cNvPr id="80" name="组合 79"/>
          <p:cNvGrpSpPr/>
          <p:nvPr/>
        </p:nvGrpSpPr>
        <p:grpSpPr>
          <a:xfrm>
            <a:off x="126844" y="2498638"/>
            <a:ext cx="681411" cy="646423"/>
            <a:chOff x="3203848" y="2049768"/>
            <a:chExt cx="681411" cy="646423"/>
          </a:xfrm>
          <a:effectLst>
            <a:outerShdw blurRad="50800" dist="38100" dir="2700000" algn="tl" rotWithShape="0">
              <a:prstClr val="black">
                <a:alpha val="40000"/>
              </a:prstClr>
            </a:outerShdw>
          </a:effectLst>
        </p:grpSpPr>
        <p:sp>
          <p:nvSpPr>
            <p:cNvPr id="81" name="矩形 80"/>
            <p:cNvSpPr/>
            <p:nvPr/>
          </p:nvSpPr>
          <p:spPr>
            <a:xfrm>
              <a:off x="3268190" y="2049768"/>
              <a:ext cx="552726" cy="552725"/>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1" i="0" u="none" strike="noStrike" kern="1200" cap="none" spc="0" normalizeH="0" baseline="0" noProof="0">
                <a:ln>
                  <a:noFill/>
                </a:ln>
                <a:solidFill>
                  <a:schemeClr val="accent1"/>
                </a:solidFill>
                <a:effectLst/>
                <a:uLnTx/>
                <a:uFillTx/>
                <a:latin typeface="+mj-lt"/>
                <a:ea typeface="+mn-ea"/>
                <a:cs typeface="+mn-cs"/>
              </a:endParaRPr>
            </a:p>
          </p:txBody>
        </p:sp>
        <p:sp>
          <p:nvSpPr>
            <p:cNvPr id="82" name="直接连接符 81"/>
            <p:cNvSpPr/>
            <p:nvPr/>
          </p:nvSpPr>
          <p:spPr>
            <a:xfrm>
              <a:off x="3268190" y="2326130"/>
              <a:ext cx="552726"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sp>
        <p:sp>
          <p:nvSpPr>
            <p:cNvPr id="83" name="直接连接符 82"/>
            <p:cNvSpPr/>
            <p:nvPr/>
          </p:nvSpPr>
          <p:spPr>
            <a:xfrm rot="5400000">
              <a:off x="3268191" y="2326130"/>
              <a:ext cx="552725"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sp>
        <p:sp>
          <p:nvSpPr>
            <p:cNvPr id="84" name="TextBox 14"/>
            <p:cNvSpPr txBox="1"/>
            <p:nvPr/>
          </p:nvSpPr>
          <p:spPr>
            <a:xfrm>
              <a:off x="3203848" y="2049860"/>
              <a:ext cx="6814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smtClean="0">
                  <a:ln>
                    <a:noFill/>
                  </a:ln>
                  <a:solidFill>
                    <a:schemeClr val="accent1"/>
                  </a:solidFill>
                  <a:effectLst/>
                  <a:uLnTx/>
                  <a:uFillTx/>
                  <a:latin typeface="+mj-lt"/>
                  <a:ea typeface="微软雅黑" panose="020B0503020204020204" pitchFamily="34" charset="-122"/>
                  <a:cs typeface="+mn-cs"/>
                </a:rPr>
                <a:t>b</a:t>
              </a:r>
              <a:endParaRPr kumimoji="0" lang="zh-CN" altLang="en-US" sz="3600" b="1" i="0" u="none" strike="noStrike" kern="1200" cap="none" spc="0" normalizeH="0" baseline="0" noProof="0" dirty="0">
                <a:ln>
                  <a:noFill/>
                </a:ln>
                <a:solidFill>
                  <a:schemeClr val="accent1"/>
                </a:solidFill>
                <a:effectLst/>
                <a:uLnTx/>
                <a:uFillTx/>
                <a:latin typeface="+mj-lt"/>
                <a:ea typeface="微软雅黑" panose="020B0503020204020204" pitchFamily="34" charset="-122"/>
                <a:cs typeface="+mn-cs"/>
              </a:endParaRPr>
            </a:p>
          </p:txBody>
        </p:sp>
      </p:grpSp>
      <p:grpSp>
        <p:nvGrpSpPr>
          <p:cNvPr id="85" name="组合 84"/>
          <p:cNvGrpSpPr/>
          <p:nvPr/>
        </p:nvGrpSpPr>
        <p:grpSpPr>
          <a:xfrm>
            <a:off x="109064" y="3908420"/>
            <a:ext cx="681411" cy="646331"/>
            <a:chOff x="3203848" y="1995258"/>
            <a:chExt cx="681411" cy="646331"/>
          </a:xfrm>
          <a:effectLst>
            <a:outerShdw blurRad="50800" dist="38100" dir="2700000" algn="tl" rotWithShape="0">
              <a:prstClr val="black">
                <a:alpha val="40000"/>
              </a:prstClr>
            </a:outerShdw>
          </a:effectLst>
        </p:grpSpPr>
        <p:sp>
          <p:nvSpPr>
            <p:cNvPr id="86" name="矩形 85"/>
            <p:cNvSpPr/>
            <p:nvPr/>
          </p:nvSpPr>
          <p:spPr>
            <a:xfrm>
              <a:off x="3268190" y="2049768"/>
              <a:ext cx="552726" cy="552725"/>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1" i="0" u="none" strike="noStrike" kern="1200" cap="none" spc="0" normalizeH="0" baseline="0" noProof="0">
                <a:ln>
                  <a:noFill/>
                </a:ln>
                <a:solidFill>
                  <a:schemeClr val="accent1"/>
                </a:solidFill>
                <a:effectLst/>
                <a:uLnTx/>
                <a:uFillTx/>
                <a:latin typeface="+mj-lt"/>
                <a:ea typeface="+mn-ea"/>
                <a:cs typeface="+mn-cs"/>
              </a:endParaRPr>
            </a:p>
          </p:txBody>
        </p:sp>
        <p:sp>
          <p:nvSpPr>
            <p:cNvPr id="87" name="直接连接符 86"/>
            <p:cNvSpPr/>
            <p:nvPr/>
          </p:nvSpPr>
          <p:spPr>
            <a:xfrm>
              <a:off x="3268190" y="2326130"/>
              <a:ext cx="552726"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sp>
        <p:sp>
          <p:nvSpPr>
            <p:cNvPr id="88" name="直接连接符 87"/>
            <p:cNvSpPr/>
            <p:nvPr/>
          </p:nvSpPr>
          <p:spPr>
            <a:xfrm rot="5400000">
              <a:off x="3268191" y="2326130"/>
              <a:ext cx="552725" cy="0"/>
            </a:xfrm>
            <a:prstGeom prst="line">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sp>
        <p:sp>
          <p:nvSpPr>
            <p:cNvPr id="89" name="TextBox 14"/>
            <p:cNvSpPr txBox="1"/>
            <p:nvPr/>
          </p:nvSpPr>
          <p:spPr>
            <a:xfrm>
              <a:off x="3203848" y="1995258"/>
              <a:ext cx="6814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smtClean="0">
                  <a:ln>
                    <a:noFill/>
                  </a:ln>
                  <a:solidFill>
                    <a:schemeClr val="accent1"/>
                  </a:solidFill>
                  <a:effectLst/>
                  <a:uLnTx/>
                  <a:uFillTx/>
                  <a:latin typeface="+mj-lt"/>
                  <a:ea typeface="微软雅黑" panose="020B0503020204020204" pitchFamily="34" charset="-122"/>
                  <a:cs typeface="+mn-cs"/>
                </a:rPr>
                <a:t>c</a:t>
              </a:r>
              <a:endParaRPr kumimoji="0" lang="zh-CN" altLang="en-US" sz="3600" b="1" i="0" u="none" strike="noStrike" kern="1200" cap="none" spc="0" normalizeH="0" baseline="0" noProof="0" dirty="0">
                <a:ln>
                  <a:noFill/>
                </a:ln>
                <a:solidFill>
                  <a:schemeClr val="accent1"/>
                </a:solidFill>
                <a:effectLst/>
                <a:uLnTx/>
                <a:uFillTx/>
                <a:latin typeface="+mj-lt"/>
                <a:ea typeface="微软雅黑" panose="020B0503020204020204" pitchFamily="34" charset="-122"/>
                <a:cs typeface="+mn-cs"/>
              </a:endParaRPr>
            </a:p>
          </p:txBody>
        </p:sp>
      </p:grpSp>
      <p:pic>
        <p:nvPicPr>
          <p:cNvPr id="190472" name="图片 3"/>
          <p:cNvPicPr>
            <a:picLocks noChangeAspect="1"/>
          </p:cNvPicPr>
          <p:nvPr/>
        </p:nvPicPr>
        <p:blipFill>
          <a:blip r:embed="rId3"/>
          <a:stretch>
            <a:fillRect/>
          </a:stretch>
        </p:blipFill>
        <p:spPr>
          <a:xfrm>
            <a:off x="4340225" y="1235075"/>
            <a:ext cx="4430713" cy="3319463"/>
          </a:xfrm>
          <a:prstGeom prst="rect">
            <a:avLst/>
          </a:prstGeom>
          <a:noFill/>
          <a:ln w="9525">
            <a:noFill/>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占位符 1"/>
          <p:cNvSpPr>
            <a:spLocks noGrp="1"/>
          </p:cNvSpPr>
          <p:nvPr>
            <p:ph type="body" sz="quarter" idx="10"/>
          </p:nvPr>
        </p:nvSpPr>
        <p:spPr>
          <a:xfrm>
            <a:off x="539750" y="339725"/>
            <a:ext cx="4608513" cy="431800"/>
          </a:xfrm>
          <a:ln>
            <a:miter/>
          </a:ln>
        </p:spPr>
        <p:txBody>
          <a:bodyPr vert="horz" wrap="square" lIns="91440" tIns="45720" rIns="91440" bIns="45720" anchor="t">
            <a:normAutofit/>
          </a:bodyPr>
          <a:lstStyle/>
          <a:p>
            <a:pPr defTabSz="914400" fontAlgn="auto">
              <a:buFont typeface="Arial" panose="020B0604020202020204" pitchFamily="34" charset="0"/>
              <a:buNone/>
            </a:pPr>
            <a:r>
              <a:rPr lang="en-US" strike="noStrike" noProof="0" dirty="0" smtClean="0">
                <a:ln>
                  <a:noFill/>
                </a:ln>
                <a:solidFill>
                  <a:schemeClr val="accent1"/>
                </a:solidFill>
                <a:effectLst/>
                <a:uLnTx/>
                <a:uFillTx/>
                <a:latin typeface="+mj-ea"/>
                <a:ea typeface="+mj-ea"/>
                <a:sym typeface="+mn-ea"/>
              </a:rPr>
              <a:t>01.</a:t>
            </a:r>
            <a:r>
              <a:rPr lang="zh-CN" altLang="en-US" strike="noStrike" noProof="0" dirty="0" smtClean="0">
                <a:ln>
                  <a:noFill/>
                </a:ln>
                <a:solidFill>
                  <a:schemeClr val="accent1"/>
                </a:solidFill>
                <a:effectLst/>
                <a:uLnTx/>
                <a:uFillTx/>
                <a:latin typeface="+mj-ea"/>
                <a:ea typeface="+mj-ea"/>
                <a:sym typeface="+mn-ea"/>
              </a:rPr>
              <a:t>总论</a:t>
            </a:r>
            <a:endParaRPr lang="zh-CN" altLang="en-US" strike="noStrike" kern="1200" noProof="1">
              <a:solidFill>
                <a:schemeClr val="accent1"/>
              </a:solidFill>
              <a:latin typeface="+mn-lt"/>
              <a:ea typeface="+mn-ea"/>
              <a:cs typeface="+mn-cs"/>
            </a:endParaRPr>
          </a:p>
        </p:txBody>
      </p:sp>
      <p:sp>
        <p:nvSpPr>
          <p:cNvPr id="35" name="矩形 34"/>
          <p:cNvSpPr/>
          <p:nvPr/>
        </p:nvSpPr>
        <p:spPr>
          <a:xfrm>
            <a:off x="3131880" y="1872457"/>
            <a:ext cx="5749969" cy="2862322"/>
          </a:xfrm>
          <a:prstGeom prst="rect">
            <a:avLst/>
          </a:prstGeom>
          <a:noFill/>
          <a:ln w="9525">
            <a:noFill/>
          </a:ln>
        </p:spPr>
        <p:txBody>
          <a:bodyPr wrap="square" anchor="t">
            <a:spAutoFit/>
          </a:bodyPr>
          <a:lstStyle/>
          <a:p>
            <a:pPr indent="457200" algn="just">
              <a:lnSpc>
                <a:spcPts val="2400"/>
              </a:lnSpc>
            </a:pPr>
            <a:r>
              <a:rPr lang="zh-CN" altLang="en-US" dirty="0" smtClean="0">
                <a:latin typeface="黑体" panose="02010609060101010101" charset="-122"/>
                <a:ea typeface="黑体" panose="02010609060101010101" charset="-122"/>
              </a:rPr>
              <a:t>党的十九大报告对教育工作做出了全面部署，明确提出社会主义教育事业的总方向，重申“优先发展教育事业的”总战略，首次明确提出“建设教育强国是中华民族伟大复兴的基础工程”的总定位，明确了“深化教育改革，加快教育现代化，办好人民满意的教育”的总要求，明确了“全面贯彻党的教育方针，落实立德树人根本任务，发展素质教育，推进教育公平，培养德智体美全面发展的社会主义建设者和接班人”的总任务，全面部署了教育事业发展新任务新要求。</a:t>
            </a:r>
            <a:endParaRPr lang="zh-CN" altLang="en-US" dirty="0">
              <a:latin typeface="黑体" panose="02010609060101010101" charset="-122"/>
              <a:ea typeface="黑体" panose="02010609060101010101" charset="-122"/>
            </a:endParaRPr>
          </a:p>
        </p:txBody>
      </p:sp>
      <p:sp>
        <p:nvSpPr>
          <p:cNvPr id="36" name="矩形 35"/>
          <p:cNvSpPr/>
          <p:nvPr/>
        </p:nvSpPr>
        <p:spPr>
          <a:xfrm>
            <a:off x="3317662" y="1836738"/>
            <a:ext cx="5580063" cy="71438"/>
          </a:xfrm>
          <a:prstGeom prst="rect">
            <a:avLst/>
          </a:prstGeom>
          <a:pattFill prst="dkUpDiag">
            <a:fgClr>
              <a:schemeClr val="accent1"/>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4" name="组合 53"/>
          <p:cNvGrpSpPr/>
          <p:nvPr/>
        </p:nvGrpSpPr>
        <p:grpSpPr>
          <a:xfrm>
            <a:off x="4527337" y="1093788"/>
            <a:ext cx="539750" cy="547687"/>
            <a:chOff x="7813429" y="1616961"/>
            <a:chExt cx="792000" cy="802685"/>
          </a:xfrm>
        </p:grpSpPr>
        <p:grpSp>
          <p:nvGrpSpPr>
            <p:cNvPr id="55" name="组合 54"/>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57" name="矩形 56"/>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58" name="直接连接符 57"/>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59" name="直接连接符 58"/>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56" name="TextBox 97"/>
            <p:cNvSpPr txBox="1"/>
            <p:nvPr/>
          </p:nvSpPr>
          <p:spPr>
            <a:xfrm>
              <a:off x="7849389" y="1616961"/>
              <a:ext cx="720081" cy="802685"/>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kumimoji="0" lang="zh-CN" altLang="en-US" sz="2800" b="1" kern="1200" cap="none" spc="0" normalizeH="0" baseline="0" noProof="0" dirty="0">
                  <a:solidFill>
                    <a:schemeClr val="accent1"/>
                  </a:solidFill>
                  <a:latin typeface="+mn-lt"/>
                  <a:ea typeface="+mn-ea"/>
                  <a:cs typeface="+mn-cs"/>
                </a:rPr>
                <a:t>梦</a:t>
              </a:r>
            </a:p>
          </p:txBody>
        </p:sp>
      </p:grpSp>
      <p:grpSp>
        <p:nvGrpSpPr>
          <p:cNvPr id="60" name="组合 59"/>
          <p:cNvGrpSpPr/>
          <p:nvPr/>
        </p:nvGrpSpPr>
        <p:grpSpPr>
          <a:xfrm>
            <a:off x="3936787" y="1093788"/>
            <a:ext cx="539750" cy="547687"/>
            <a:chOff x="7813429" y="1616961"/>
            <a:chExt cx="792000" cy="802685"/>
          </a:xfrm>
        </p:grpSpPr>
        <p:grpSp>
          <p:nvGrpSpPr>
            <p:cNvPr id="61" name="组合 60"/>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63" name="矩形 62"/>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64" name="直接连接符 63"/>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65" name="直接连接符 64"/>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62" name="TextBox 104"/>
            <p:cNvSpPr txBox="1"/>
            <p:nvPr/>
          </p:nvSpPr>
          <p:spPr>
            <a:xfrm>
              <a:off x="7849389" y="1616961"/>
              <a:ext cx="720081" cy="802685"/>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kumimoji="0" lang="zh-CN" altLang="en-US" sz="2800" b="1" kern="1200" cap="none" spc="0" normalizeH="0" baseline="0" noProof="0" dirty="0">
                  <a:solidFill>
                    <a:schemeClr val="accent1"/>
                  </a:solidFill>
                  <a:latin typeface="+mn-lt"/>
                  <a:ea typeface="+mn-ea"/>
                  <a:cs typeface="+mn-cs"/>
                </a:rPr>
                <a:t>国</a:t>
              </a:r>
            </a:p>
          </p:txBody>
        </p:sp>
      </p:grpSp>
      <p:grpSp>
        <p:nvGrpSpPr>
          <p:cNvPr id="66" name="组合 65"/>
          <p:cNvGrpSpPr/>
          <p:nvPr/>
        </p:nvGrpSpPr>
        <p:grpSpPr>
          <a:xfrm>
            <a:off x="3346237" y="1093788"/>
            <a:ext cx="539750" cy="547687"/>
            <a:chOff x="7813429" y="1616961"/>
            <a:chExt cx="792000" cy="802685"/>
          </a:xfrm>
        </p:grpSpPr>
        <p:grpSp>
          <p:nvGrpSpPr>
            <p:cNvPr id="67" name="组合 66"/>
            <p:cNvGrpSpPr/>
            <p:nvPr/>
          </p:nvGrpSpPr>
          <p:grpSpPr>
            <a:xfrm>
              <a:off x="7813429" y="1622304"/>
              <a:ext cx="792000" cy="792000"/>
              <a:chOff x="7362360" y="2261907"/>
              <a:chExt cx="900000" cy="900000"/>
            </a:xfrm>
            <a:effectLst>
              <a:outerShdw blurRad="50800" dist="38100" dir="2700000" algn="tl" rotWithShape="0">
                <a:prstClr val="black">
                  <a:alpha val="40000"/>
                </a:prstClr>
              </a:outerShdw>
            </a:effectLst>
          </p:grpSpPr>
          <p:sp>
            <p:nvSpPr>
              <p:cNvPr id="102" name="矩形 101"/>
              <p:cNvSpPr/>
              <p:nvPr/>
            </p:nvSpPr>
            <p:spPr>
              <a:xfrm>
                <a:off x="7362360" y="2261907"/>
                <a:ext cx="900000" cy="90000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400" b="1"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115" name="直接连接符 114"/>
              <p:cNvSpPr/>
              <p:nvPr/>
            </p:nvSpPr>
            <p:spPr>
              <a:xfrm>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sp>
            <p:nvSpPr>
              <p:cNvPr id="116" name="直接连接符 115"/>
              <p:cNvSpPr/>
              <p:nvPr/>
            </p:nvSpPr>
            <p:spPr>
              <a:xfrm rot="5400000">
                <a:off x="7362360" y="2711907"/>
                <a:ext cx="900000" cy="0"/>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sp>
        </p:grpSp>
        <p:sp>
          <p:nvSpPr>
            <p:cNvPr id="68" name="TextBox 110"/>
            <p:cNvSpPr txBox="1"/>
            <p:nvPr/>
          </p:nvSpPr>
          <p:spPr>
            <a:xfrm>
              <a:off x="7849389" y="1616961"/>
              <a:ext cx="720081" cy="802685"/>
            </a:xfrm>
            <a:prstGeom prst="rect">
              <a:avLst/>
            </a:prstGeom>
            <a:noFill/>
            <a:effectLst>
              <a:outerShdw blurRad="50800" dist="38100" dir="2700000" algn="tl" rotWithShape="0">
                <a:prstClr val="black">
                  <a:alpha val="40000"/>
                </a:prstClr>
              </a:outerShdw>
            </a:effectLst>
          </p:spPr>
          <p:txBody>
            <a:bodyPr wrap="square" rtlCol="0" anchor="ctr" anchorCtr="0">
              <a:spAutoFit/>
            </a:bodyPr>
            <a:lstStyle/>
            <a:p>
              <a:pPr marR="0" algn="ctr" defTabSz="914400" fontAlgn="auto">
                <a:spcBef>
                  <a:spcPts val="0"/>
                </a:spcBef>
                <a:spcAft>
                  <a:spcPts val="0"/>
                </a:spcAft>
                <a:buClrTx/>
                <a:buSzTx/>
                <a:buFontTx/>
                <a:buNone/>
                <a:defRPr/>
              </a:pPr>
              <a:r>
                <a:rPr kumimoji="0" lang="zh-CN" altLang="en-US" sz="2800" b="1" kern="1200" cap="none" spc="0" normalizeH="0" baseline="0" noProof="0" dirty="0">
                  <a:solidFill>
                    <a:schemeClr val="accent1"/>
                  </a:solidFill>
                  <a:latin typeface="+mn-lt"/>
                  <a:ea typeface="+mn-ea"/>
                  <a:cs typeface="+mn-cs"/>
                </a:rPr>
                <a:t>中</a:t>
              </a:r>
            </a:p>
          </p:txBody>
        </p:sp>
      </p:grpSp>
      <p:pic>
        <p:nvPicPr>
          <p:cNvPr id="188429" name="图片 1"/>
          <p:cNvPicPr>
            <a:picLocks noChangeAspect="1"/>
          </p:cNvPicPr>
          <p:nvPr/>
        </p:nvPicPr>
        <p:blipFill>
          <a:blip r:embed="rId3"/>
          <a:stretch>
            <a:fillRect/>
          </a:stretch>
        </p:blipFill>
        <p:spPr>
          <a:xfrm>
            <a:off x="219075" y="1093788"/>
            <a:ext cx="2581275" cy="3497262"/>
          </a:xfrm>
          <a:prstGeom prst="rect">
            <a:avLst/>
          </a:prstGeom>
          <a:noFill/>
          <a:ln w="9525">
            <a:noFill/>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文本占位符 1"/>
          <p:cNvSpPr>
            <a:spLocks noGrp="1"/>
          </p:cNvSpPr>
          <p:nvPr>
            <p:ph type="body" sz="quarter" idx="10"/>
          </p:nvPr>
        </p:nvSpPr>
        <p:spPr>
          <a:xfrm>
            <a:off x="46080" y="319852"/>
            <a:ext cx="5508078" cy="431800"/>
          </a:xfrm>
        </p:spPr>
        <p:txBody>
          <a:bodyPr wrap="square" lIns="91440" tIns="45720" rIns="91440" bIns="45720" anchor="t">
            <a:normAutofit/>
          </a:bodyPr>
          <a:lstStyle/>
          <a:p>
            <a:pPr defTabSz="914400" fontAlgn="base"/>
            <a:r>
              <a:rPr lang="zh-CN" altLang="en-US" noProof="0" dirty="0" smtClean="0">
                <a:solidFill>
                  <a:srgbClr val="C00000"/>
                </a:solidFill>
                <a:latin typeface="微软雅黑" panose="020B0503020204020204" pitchFamily="34" charset="-122"/>
                <a:ea typeface="微软雅黑" panose="020B0503020204020204" pitchFamily="34" charset="-122"/>
                <a:sym typeface="+mn-ea"/>
              </a:rPr>
              <a:t>习近平教育思想的重要论述回答的根本问题</a:t>
            </a:r>
            <a:endParaRPr lang="en-US" altLang="zh-CN" noProof="0"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182274" name="文本框 99"/>
          <p:cNvSpPr txBox="1"/>
          <p:nvPr/>
        </p:nvSpPr>
        <p:spPr>
          <a:xfrm>
            <a:off x="5364066" y="1107934"/>
            <a:ext cx="3336925" cy="1421928"/>
          </a:xfrm>
          <a:prstGeom prst="rect">
            <a:avLst/>
          </a:prstGeom>
          <a:noFill/>
          <a:ln w="9525">
            <a:noFill/>
          </a:ln>
        </p:spPr>
        <p:txBody>
          <a:bodyPr wrap="square" anchor="t">
            <a:spAutoFit/>
          </a:bodyPr>
          <a:lstStyle/>
          <a:p>
            <a:pPr marL="514350" indent="-514350">
              <a:lnSpc>
                <a:spcPct val="160000"/>
              </a:lnSpc>
              <a:buFont typeface="+mj-ea"/>
              <a:buAutoNum type="circleNumDbPlain"/>
            </a:pPr>
            <a:r>
              <a:rPr lang="zh-CN" altLang="zh-CN" b="1" dirty="0" smtClean="0">
                <a:solidFill>
                  <a:srgbClr val="4B4B4B"/>
                </a:solidFill>
                <a:latin typeface="黑体" panose="02010609060101010101" charset="-122"/>
                <a:ea typeface="黑体" panose="02010609060101010101" charset="-122"/>
              </a:rPr>
              <a:t>培养什么样</a:t>
            </a:r>
            <a:r>
              <a:rPr lang="zh-CN" altLang="en-US" b="1" dirty="0" smtClean="0">
                <a:solidFill>
                  <a:srgbClr val="4B4B4B"/>
                </a:solidFill>
                <a:latin typeface="黑体" panose="02010609060101010101" charset="-122"/>
                <a:ea typeface="黑体" panose="02010609060101010101" charset="-122"/>
              </a:rPr>
              <a:t>的</a:t>
            </a:r>
            <a:r>
              <a:rPr lang="zh-CN" altLang="zh-CN" b="1" dirty="0" smtClean="0">
                <a:solidFill>
                  <a:srgbClr val="4B4B4B"/>
                </a:solidFill>
                <a:latin typeface="黑体" panose="02010609060101010101" charset="-122"/>
                <a:ea typeface="黑体" panose="02010609060101010101" charset="-122"/>
              </a:rPr>
              <a:t>人</a:t>
            </a:r>
            <a:endParaRPr lang="zh-CN" altLang="zh-CN" b="1" dirty="0">
              <a:solidFill>
                <a:srgbClr val="4B4B4B"/>
              </a:solidFill>
              <a:latin typeface="黑体" panose="02010609060101010101" charset="-122"/>
              <a:ea typeface="黑体" panose="02010609060101010101" charset="-122"/>
            </a:endParaRPr>
          </a:p>
          <a:p>
            <a:pPr marL="514350" indent="-514350">
              <a:lnSpc>
                <a:spcPct val="160000"/>
              </a:lnSpc>
              <a:buFont typeface="+mj-ea"/>
              <a:buAutoNum type="circleNumDbPlain"/>
            </a:pPr>
            <a:r>
              <a:rPr lang="zh-CN" altLang="zh-CN" b="1" dirty="0">
                <a:solidFill>
                  <a:srgbClr val="4B4B4B"/>
                </a:solidFill>
                <a:latin typeface="黑体" panose="02010609060101010101" charset="-122"/>
                <a:ea typeface="黑体" panose="02010609060101010101" charset="-122"/>
              </a:rPr>
              <a:t> </a:t>
            </a:r>
            <a:r>
              <a:rPr lang="zh-CN" altLang="zh-CN" b="1" dirty="0">
                <a:solidFill>
                  <a:srgbClr val="4B4B4B"/>
                </a:solidFill>
                <a:latin typeface="黑体" panose="02010609060101010101" charset="-122"/>
                <a:ea typeface="黑体" panose="02010609060101010101" charset="-122"/>
                <a:sym typeface="+mn-ea"/>
              </a:rPr>
              <a:t>如何培养人</a:t>
            </a:r>
          </a:p>
          <a:p>
            <a:pPr marL="514350" indent="-514350">
              <a:lnSpc>
                <a:spcPct val="160000"/>
              </a:lnSpc>
              <a:buFont typeface="+mj-ea"/>
              <a:buAutoNum type="circleNumDbPlain"/>
            </a:pPr>
            <a:r>
              <a:rPr lang="zh-CN" altLang="zh-CN" b="1" dirty="0">
                <a:solidFill>
                  <a:srgbClr val="4B4B4B"/>
                </a:solidFill>
                <a:latin typeface="黑体" panose="02010609060101010101" charset="-122"/>
                <a:ea typeface="黑体" panose="02010609060101010101" charset="-122"/>
              </a:rPr>
              <a:t> 为谁培养</a:t>
            </a:r>
            <a:r>
              <a:rPr lang="zh-CN" altLang="zh-CN" b="1" dirty="0" smtClean="0">
                <a:solidFill>
                  <a:srgbClr val="4B4B4B"/>
                </a:solidFill>
                <a:latin typeface="黑体" panose="02010609060101010101" charset="-122"/>
                <a:ea typeface="黑体" panose="02010609060101010101" charset="-122"/>
              </a:rPr>
              <a:t>人</a:t>
            </a:r>
            <a:endParaRPr lang="zh-CN" altLang="en-US" b="1" dirty="0">
              <a:solidFill>
                <a:schemeClr val="tx1"/>
              </a:solidFill>
              <a:latin typeface="黑体" panose="02010609060101010101" charset="-122"/>
              <a:ea typeface="黑体" panose="02010609060101010101" charset="-122"/>
            </a:endParaRPr>
          </a:p>
        </p:txBody>
      </p:sp>
      <p:pic>
        <p:nvPicPr>
          <p:cNvPr id="2" name="图片 1" descr="W020161209295273747211"/>
          <p:cNvPicPr>
            <a:picLocks noChangeAspect="1"/>
          </p:cNvPicPr>
          <p:nvPr/>
        </p:nvPicPr>
        <p:blipFill>
          <a:blip r:embed="rId3"/>
          <a:stretch>
            <a:fillRect/>
          </a:stretch>
        </p:blipFill>
        <p:spPr>
          <a:xfrm>
            <a:off x="77391" y="1491660"/>
            <a:ext cx="3913505" cy="3209290"/>
          </a:xfrm>
          <a:prstGeom prst="rect">
            <a:avLst/>
          </a:prstGeom>
        </p:spPr>
      </p:pic>
      <p:sp>
        <p:nvSpPr>
          <p:cNvPr id="5" name="文本框 99"/>
          <p:cNvSpPr txBox="1"/>
          <p:nvPr/>
        </p:nvSpPr>
        <p:spPr>
          <a:xfrm>
            <a:off x="4101433" y="3096305"/>
            <a:ext cx="2525266" cy="1421928"/>
          </a:xfrm>
          <a:prstGeom prst="rect">
            <a:avLst/>
          </a:prstGeom>
          <a:noFill/>
          <a:ln w="9525">
            <a:noFill/>
          </a:ln>
        </p:spPr>
        <p:txBody>
          <a:bodyPr wrap="square" anchor="t">
            <a:spAutoFit/>
          </a:bodyPr>
          <a:lstStyle/>
          <a:p>
            <a:pPr marL="514350" indent="-514350">
              <a:lnSpc>
                <a:spcPct val="160000"/>
              </a:lnSpc>
              <a:buFont typeface="+mj-ea"/>
              <a:buAutoNum type="circleNumDbPlain"/>
            </a:pPr>
            <a:r>
              <a:rPr lang="zh-CN" altLang="en-US" b="1" dirty="0" smtClean="0">
                <a:solidFill>
                  <a:srgbClr val="4B4B4B"/>
                </a:solidFill>
                <a:latin typeface="黑体" panose="02010609060101010101" charset="-122"/>
                <a:ea typeface="黑体" panose="02010609060101010101" charset="-122"/>
              </a:rPr>
              <a:t>办什么样的教育</a:t>
            </a:r>
            <a:endParaRPr lang="zh-CN" altLang="zh-CN" b="1" dirty="0">
              <a:solidFill>
                <a:srgbClr val="4B4B4B"/>
              </a:solidFill>
              <a:latin typeface="黑体" panose="02010609060101010101" charset="-122"/>
              <a:ea typeface="黑体" panose="02010609060101010101" charset="-122"/>
            </a:endParaRPr>
          </a:p>
          <a:p>
            <a:pPr marL="514350" indent="-514350">
              <a:lnSpc>
                <a:spcPct val="160000"/>
              </a:lnSpc>
              <a:buFont typeface="+mj-ea"/>
              <a:buAutoNum type="circleNumDbPlain"/>
            </a:pPr>
            <a:r>
              <a:rPr lang="zh-CN" altLang="zh-CN" b="1" dirty="0">
                <a:solidFill>
                  <a:srgbClr val="4B4B4B"/>
                </a:solidFill>
                <a:latin typeface="黑体" panose="02010609060101010101" charset="-122"/>
                <a:ea typeface="黑体" panose="02010609060101010101" charset="-122"/>
              </a:rPr>
              <a:t> </a:t>
            </a:r>
            <a:r>
              <a:rPr lang="zh-CN" altLang="en-US" b="1" dirty="0" smtClean="0">
                <a:solidFill>
                  <a:srgbClr val="4B4B4B"/>
                </a:solidFill>
                <a:latin typeface="黑体" panose="02010609060101010101" charset="-122"/>
                <a:ea typeface="黑体" panose="02010609060101010101" charset="-122"/>
                <a:sym typeface="+mn-ea"/>
              </a:rPr>
              <a:t>怎样办教育</a:t>
            </a:r>
            <a:endParaRPr lang="zh-CN" altLang="zh-CN" b="1" dirty="0">
              <a:solidFill>
                <a:srgbClr val="4B4B4B"/>
              </a:solidFill>
              <a:latin typeface="黑体" panose="02010609060101010101" charset="-122"/>
              <a:ea typeface="黑体" panose="02010609060101010101" charset="-122"/>
              <a:sym typeface="+mn-ea"/>
            </a:endParaRPr>
          </a:p>
          <a:p>
            <a:pPr marL="514350" indent="-514350">
              <a:lnSpc>
                <a:spcPct val="160000"/>
              </a:lnSpc>
              <a:buFont typeface="+mj-ea"/>
              <a:buAutoNum type="circleNumDbPlain"/>
            </a:pPr>
            <a:r>
              <a:rPr lang="zh-CN" altLang="zh-CN" b="1" dirty="0">
                <a:solidFill>
                  <a:srgbClr val="4B4B4B"/>
                </a:solidFill>
                <a:latin typeface="黑体" panose="02010609060101010101" charset="-122"/>
                <a:ea typeface="黑体" panose="02010609060101010101" charset="-122"/>
              </a:rPr>
              <a:t> </a:t>
            </a:r>
            <a:r>
              <a:rPr lang="zh-CN" altLang="en-US" b="1" dirty="0" smtClean="0">
                <a:solidFill>
                  <a:srgbClr val="4B4B4B"/>
                </a:solidFill>
                <a:latin typeface="黑体" panose="02010609060101010101" charset="-122"/>
                <a:ea typeface="黑体" panose="02010609060101010101" charset="-122"/>
              </a:rPr>
              <a:t>为谁办教育</a:t>
            </a:r>
            <a:endParaRPr lang="zh-CN" altLang="en-US" b="1" dirty="0">
              <a:solidFill>
                <a:schemeClr val="tx1"/>
              </a:solidFill>
              <a:latin typeface="黑体" panose="02010609060101010101" charset="-122"/>
              <a:ea typeface="黑体" panose="02010609060101010101" charset="-122"/>
            </a:endParaRPr>
          </a:p>
        </p:txBody>
      </p:sp>
      <p:sp>
        <p:nvSpPr>
          <p:cNvPr id="6" name="文本占位符 1"/>
          <p:cNvSpPr txBox="1">
            <a:spLocks/>
          </p:cNvSpPr>
          <p:nvPr/>
        </p:nvSpPr>
        <p:spPr>
          <a:xfrm>
            <a:off x="4355982" y="2545352"/>
            <a:ext cx="1469542" cy="431800"/>
          </a:xfrm>
          <a:prstGeom prst="rect">
            <a:avLst/>
          </a:prstGeom>
          <a:noFill/>
          <a:ln w="9525">
            <a:noFill/>
          </a:ln>
        </p:spPr>
        <p:txBody>
          <a:bodyPr wrap="square" lIns="91440" tIns="45720" rIns="91440" bIns="45720" anchor="t">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spcAft>
                <a:spcPts val="0"/>
              </a:spcAft>
            </a:pPr>
            <a:r>
              <a:rPr lang="zh-CN" altLang="en-US" dirty="0" smtClean="0">
                <a:solidFill>
                  <a:srgbClr val="C00000"/>
                </a:solidFill>
                <a:latin typeface="微软雅黑" panose="020B0503020204020204" pitchFamily="34" charset="-122"/>
                <a:ea typeface="微软雅黑" panose="020B0503020204020204" pitchFamily="34" charset="-122"/>
                <a:sym typeface="+mn-ea"/>
              </a:rPr>
              <a:t>方向性问题</a:t>
            </a:r>
            <a:endParaRPr lang="en-US" altLang="zh-CN"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7" name="文本占位符 1"/>
          <p:cNvSpPr txBox="1">
            <a:spLocks/>
          </p:cNvSpPr>
          <p:nvPr/>
        </p:nvSpPr>
        <p:spPr>
          <a:xfrm>
            <a:off x="7087437" y="2532312"/>
            <a:ext cx="1469542" cy="431800"/>
          </a:xfrm>
          <a:prstGeom prst="rect">
            <a:avLst/>
          </a:prstGeom>
          <a:noFill/>
          <a:ln w="9525">
            <a:noFill/>
          </a:ln>
        </p:spPr>
        <p:txBody>
          <a:bodyPr wrap="square" lIns="91440" tIns="45720" rIns="91440" bIns="45720" anchor="t">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spcAft>
                <a:spcPts val="0"/>
              </a:spcAft>
            </a:pPr>
            <a:r>
              <a:rPr lang="zh-CN" altLang="en-US" dirty="0" smtClean="0">
                <a:solidFill>
                  <a:srgbClr val="C00000"/>
                </a:solidFill>
                <a:latin typeface="微软雅黑" panose="020B0503020204020204" pitchFamily="34" charset="-122"/>
                <a:ea typeface="微软雅黑" panose="020B0503020204020204" pitchFamily="34" charset="-122"/>
                <a:sym typeface="+mn-ea"/>
              </a:rPr>
              <a:t>关键性问题</a:t>
            </a:r>
            <a:endParaRPr lang="en-US" altLang="zh-CN" dirty="0" smtClean="0">
              <a:solidFill>
                <a:srgbClr val="C00000"/>
              </a:solidFill>
              <a:latin typeface="微软雅黑" panose="020B0503020204020204" pitchFamily="34" charset="-122"/>
              <a:ea typeface="微软雅黑" panose="020B0503020204020204" pitchFamily="34" charset="-122"/>
              <a:sym typeface="+mn-ea"/>
            </a:endParaRPr>
          </a:p>
        </p:txBody>
      </p:sp>
      <p:sp>
        <p:nvSpPr>
          <p:cNvPr id="8" name="文本框 99"/>
          <p:cNvSpPr txBox="1"/>
          <p:nvPr/>
        </p:nvSpPr>
        <p:spPr>
          <a:xfrm>
            <a:off x="6516162" y="3096305"/>
            <a:ext cx="2627838" cy="978729"/>
          </a:xfrm>
          <a:prstGeom prst="rect">
            <a:avLst/>
          </a:prstGeom>
          <a:noFill/>
          <a:ln w="9525">
            <a:noFill/>
          </a:ln>
        </p:spPr>
        <p:txBody>
          <a:bodyPr wrap="square" anchor="t">
            <a:spAutoFit/>
          </a:bodyPr>
          <a:lstStyle/>
          <a:p>
            <a:pPr marL="514350" indent="-514350">
              <a:lnSpc>
                <a:spcPct val="160000"/>
              </a:lnSpc>
              <a:buFont typeface="+mj-ea"/>
              <a:buAutoNum type="circleNumDbPlain"/>
            </a:pPr>
            <a:r>
              <a:rPr lang="zh-CN" altLang="zh-CN" b="1" dirty="0" smtClean="0">
                <a:solidFill>
                  <a:srgbClr val="4B4B4B"/>
                </a:solidFill>
                <a:latin typeface="黑体" panose="02010609060101010101" charset="-122"/>
                <a:ea typeface="黑体" panose="02010609060101010101" charset="-122"/>
              </a:rPr>
              <a:t>培养什</a:t>
            </a:r>
            <a:r>
              <a:rPr lang="zh-CN" altLang="en-US" b="1" dirty="0" smtClean="0">
                <a:solidFill>
                  <a:srgbClr val="4B4B4B"/>
                </a:solidFill>
                <a:latin typeface="黑体" panose="02010609060101010101" charset="-122"/>
                <a:ea typeface="黑体" panose="02010609060101010101" charset="-122"/>
              </a:rPr>
              <a:t>么样的教师</a:t>
            </a:r>
            <a:endParaRPr lang="zh-CN" altLang="zh-CN" b="1" dirty="0">
              <a:solidFill>
                <a:srgbClr val="4B4B4B"/>
              </a:solidFill>
              <a:latin typeface="黑体" panose="02010609060101010101" charset="-122"/>
              <a:ea typeface="黑体" panose="02010609060101010101" charset="-122"/>
            </a:endParaRPr>
          </a:p>
          <a:p>
            <a:pPr marL="514350" indent="-514350">
              <a:lnSpc>
                <a:spcPct val="160000"/>
              </a:lnSpc>
              <a:buFont typeface="+mj-ea"/>
              <a:buAutoNum type="circleNumDbPlain"/>
            </a:pPr>
            <a:r>
              <a:rPr lang="zh-CN" altLang="en-US" b="1" dirty="0" smtClean="0">
                <a:solidFill>
                  <a:srgbClr val="4B4B4B"/>
                </a:solidFill>
                <a:latin typeface="黑体" panose="02010609060101010101" charset="-122"/>
                <a:ea typeface="黑体" panose="02010609060101010101" charset="-122"/>
                <a:sym typeface="+mn-ea"/>
              </a:rPr>
              <a:t>怎样培养教师</a:t>
            </a:r>
            <a:endParaRPr lang="zh-CN" altLang="zh-CN" b="1" dirty="0">
              <a:solidFill>
                <a:srgbClr val="4B4B4B"/>
              </a:solidFill>
              <a:latin typeface="黑体" panose="02010609060101010101" charset="-122"/>
              <a:ea typeface="黑体" panose="02010609060101010101" charset="-122"/>
              <a:sym typeface="+mn-ea"/>
            </a:endParaRPr>
          </a:p>
        </p:txBody>
      </p:sp>
    </p:spTree>
    <p:extLst>
      <p:ext uri="{BB962C8B-B14F-4D97-AF65-F5344CB8AC3E}">
        <p14:creationId xmlns:p14="http://schemas.microsoft.com/office/powerpoint/2010/main" val="927135900"/>
      </p:ext>
    </p:extLst>
  </p:cSld>
  <p:clrMapOvr>
    <a:masterClrMapping/>
  </p:clrMapOvr>
  <p:transition spd="slow">
    <p:fade/>
  </p:transition>
</p:sld>
</file>

<file path=ppt/theme/theme1.xml><?xml version="1.0" encoding="utf-8"?>
<a:theme xmlns:a="http://schemas.openxmlformats.org/drawingml/2006/main" name="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3137</Words>
  <Application>Microsoft Office PowerPoint</Application>
  <PresentationFormat>全屏显示(16:9)</PresentationFormat>
  <Paragraphs>244</Paragraphs>
  <Slides>35</Slides>
  <Notes>32</Notes>
  <HiddenSlides>0</HiddenSlides>
  <MMClips>0</MMClips>
  <ScaleCrop>false</ScaleCrop>
  <HeadingPairs>
    <vt:vector size="6" baseType="variant">
      <vt:variant>
        <vt:lpstr>已用的字体</vt:lpstr>
      </vt:variant>
      <vt:variant>
        <vt:i4>9</vt:i4>
      </vt:variant>
      <vt:variant>
        <vt:lpstr>主题</vt:lpstr>
      </vt:variant>
      <vt:variant>
        <vt:i4>8</vt:i4>
      </vt:variant>
      <vt:variant>
        <vt:lpstr>幻灯片标题</vt:lpstr>
      </vt:variant>
      <vt:variant>
        <vt:i4>35</vt:i4>
      </vt:variant>
    </vt:vector>
  </HeadingPairs>
  <TitlesOfParts>
    <vt:vector size="52" baseType="lpstr">
      <vt:lpstr>黑体</vt:lpstr>
      <vt:lpstr>华文行楷</vt:lpstr>
      <vt:lpstr>楷体</vt:lpstr>
      <vt:lpstr>宋体</vt:lpstr>
      <vt:lpstr>微软雅黑</vt:lpstr>
      <vt:lpstr>Arial</vt:lpstr>
      <vt:lpstr>Calibri</vt:lpstr>
      <vt:lpstr>Impact</vt:lpstr>
      <vt:lpstr>Wingdings</vt:lpstr>
      <vt:lpstr>Office 主题</vt:lpstr>
      <vt:lpstr>1_Office 主题</vt:lpstr>
      <vt:lpstr>3_Office 主题</vt:lpstr>
      <vt:lpstr>4_Office 主题</vt:lpstr>
      <vt:lpstr>6_Office 主题</vt:lpstr>
      <vt:lpstr>8_Office 主题</vt:lpstr>
      <vt:lpstr>10_Office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Han</dc:creator>
  <cp:lastModifiedBy>石 小帆</cp:lastModifiedBy>
  <cp:revision>172</cp:revision>
  <dcterms:created xsi:type="dcterms:W3CDTF">2016-02-23T04:18:00Z</dcterms:created>
  <dcterms:modified xsi:type="dcterms:W3CDTF">2019-10-11T04:55:14Z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