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347" r:id="rId3"/>
    <p:sldId id="259" r:id="rId4"/>
    <p:sldId id="261" r:id="rId5"/>
    <p:sldId id="265" r:id="rId7"/>
    <p:sldId id="315" r:id="rId8"/>
    <p:sldId id="324" r:id="rId9"/>
    <p:sldId id="314" r:id="rId10"/>
    <p:sldId id="316" r:id="rId11"/>
    <p:sldId id="334" r:id="rId12"/>
    <p:sldId id="335" r:id="rId13"/>
    <p:sldId id="337" r:id="rId14"/>
    <p:sldId id="336" r:id="rId15"/>
    <p:sldId id="327" r:id="rId16"/>
  </p:sldIdLst>
  <p:sldSz cx="12192000" cy="6858000"/>
  <p:notesSz cx="6858000" cy="9144000"/>
  <p:embeddedFontLst>
    <p:embeddedFont>
      <p:font typeface="微软雅黑" panose="020B0503020204020204" charset="-122"/>
      <p:regular r:id="rId21"/>
    </p:embeddedFont>
    <p:embeddedFont>
      <p:font typeface="微软雅黑 Light" panose="020B0502040204020203" charset="-122"/>
      <p:regular r:id="rId22"/>
    </p:embeddedFont>
    <p:embeddedFont>
      <p:font typeface="方正小标宋简体" panose="02000000000000000000" charset="-122"/>
      <p:regular r:id="rId23"/>
    </p:embeddedFont>
    <p:embeddedFont>
      <p:font typeface="Calibri" panose="020F0502020204030204" charset="0"/>
      <p:regular r:id="rId24"/>
      <p:bold r:id="rId25"/>
      <p:italic r:id="rId26"/>
      <p:boldItalic r:id="rId27"/>
    </p:embeddedFont>
    <p:embeddedFont>
      <p:font typeface="Calibri Light" panose="020F0302020204030204" charset="0"/>
      <p:regular r:id="rId28"/>
      <p:italic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84" userDrawn="1">
          <p15:clr>
            <a:srgbClr val="A4A3A4"/>
          </p15:clr>
        </p15:guide>
        <p15:guide id="1" orient="horz" pos="2376" userDrawn="1">
          <p15:clr>
            <a:srgbClr val="A4A3A4"/>
          </p15:clr>
        </p15:guide>
        <p15:guide id="2" pos="37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US" initials="A" lastIdx="2" clrIdx="0"/>
  <p:cmAuthor id="7" name="1206988966@qq.com" initials="1" lastIdx="1" clrIdx="2"/>
  <p:cmAuthor id="1" name="YAMA" initials="Y" lastIdx="1" clrIdx="0"/>
  <p:cmAuthor id="8" name="姜伟光" initials="姜" lastIdx="1" clrIdx="0"/>
  <p:cmAuthor id="2" name="user-zxl" initials="u" lastIdx="1" clrIdx="1"/>
  <p:cmAuthor id="3" name="WJQ" initials="W" lastIdx="1" clrIdx="3"/>
  <p:cmAuthor id="4" name="wotu" initials="w" lastIdx="4"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57CFF"/>
    <a:srgbClr val="094AC9"/>
    <a:srgbClr val="ED7D31"/>
    <a:srgbClr val="F0C39C"/>
    <a:srgbClr val="1871FF"/>
    <a:srgbClr val="DEEBFF"/>
    <a:srgbClr val="6A89EF"/>
    <a:srgbClr val="839DF1"/>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115" d="100"/>
          <a:sy n="115" d="100"/>
        </p:scale>
        <p:origin x="498" y="114"/>
      </p:cViewPr>
      <p:guideLst>
        <p:guide orient="horz" pos="2162"/>
        <p:guide pos="3884"/>
        <p:guide orient="horz" pos="2376"/>
        <p:guide pos="378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xml"/><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6" name="图片 15" descr="北京"/>
          <p:cNvPicPr>
            <a:picLocks noChangeAspect="1"/>
          </p:cNvPicPr>
          <p:nvPr userDrawn="1"/>
        </p:nvPicPr>
        <p:blipFill>
          <a:blip r:embed="rId2"/>
          <a:srcRect l="5074" r="3651" b="15434"/>
          <a:stretch>
            <a:fillRect/>
          </a:stretch>
        </p:blipFill>
        <p:spPr>
          <a:xfrm>
            <a:off x="-2540" y="-1905"/>
            <a:ext cx="12204065" cy="6859270"/>
          </a:xfrm>
          <a:prstGeom prst="rect">
            <a:avLst/>
          </a:prstGeom>
        </p:spPr>
      </p:pic>
      <p:sp>
        <p:nvSpPr>
          <p:cNvPr id="17" name="iṩľíḍe"/>
          <p:cNvSpPr/>
          <p:nvPr userDrawn="1"/>
        </p:nvSpPr>
        <p:spPr>
          <a:xfrm>
            <a:off x="-1905" y="-1905"/>
            <a:ext cx="12199620" cy="6859905"/>
          </a:xfrm>
          <a:prstGeom prst="rect">
            <a:avLst/>
          </a:prstGeom>
          <a:solidFill>
            <a:srgbClr val="0846C9">
              <a:alpha val="5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65" dirty="0">
              <a:solidFill>
                <a:schemeClr val="bg1"/>
              </a:solidFill>
              <a:ea typeface="微软雅黑" panose="020B050302020402020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7" name="图片 16" descr="C:\Users\admin\Desktop\图片1.png图片1"/>
          <p:cNvPicPr>
            <a:picLocks noChangeAspect="1"/>
          </p:cNvPicPr>
          <p:nvPr userDrawn="1"/>
        </p:nvPicPr>
        <p:blipFill>
          <a:blip r:embed="rId2"/>
          <a:srcRect/>
          <a:stretch>
            <a:fillRect/>
          </a:stretch>
        </p:blipFill>
        <p:spPr>
          <a:xfrm>
            <a:off x="-2540" y="138853"/>
            <a:ext cx="12204700" cy="618067"/>
          </a:xfrm>
          <a:prstGeom prst="rect">
            <a:avLst/>
          </a:prstGeom>
        </p:spPr>
      </p:pic>
      <p:sp>
        <p:nvSpPr>
          <p:cNvPr id="18" name="文本框 17"/>
          <p:cNvSpPr txBox="1"/>
          <p:nvPr userDrawn="1"/>
        </p:nvSpPr>
        <p:spPr>
          <a:xfrm>
            <a:off x="0" y="138853"/>
            <a:ext cx="12192000" cy="618067"/>
          </a:xfrm>
          <a:prstGeom prst="rect">
            <a:avLst/>
          </a:prstGeom>
          <a:solidFill>
            <a:srgbClr val="0C1E67">
              <a:alpha val="34000"/>
            </a:srgbClr>
          </a:solidFill>
        </p:spPr>
        <p:txBody>
          <a:bodyPr wrap="square" rtlCol="0" anchor="ctr" anchorCtr="0">
            <a:noAutofit/>
          </a:bodyPr>
          <a:lstStyle/>
          <a:p>
            <a:pPr lvl="0" algn="ctr"/>
            <a:endParaRPr kumimoji="1" lang="zh-CN" altLang="en-US" sz="2700" spc="-300" dirty="0">
              <a:ln w="19050">
                <a:noFill/>
              </a:ln>
              <a:solidFill>
                <a:schemeClr val="bg1"/>
              </a:solidFill>
              <a:effectLst/>
              <a:latin typeface="阿里巴巴普惠体" panose="00020600040101010101" charset="-122"/>
              <a:ea typeface="阿里巴巴普惠体" panose="00020600040101010101" charset="-122"/>
              <a:cs typeface="阿里巴巴普惠体" panose="00020600040101010101" charset="-122"/>
              <a:sym typeface="微软雅黑" panose="020B0503020204020204" charset="-122"/>
            </a:endParaRPr>
          </a:p>
        </p:txBody>
      </p:sp>
      <p:pic>
        <p:nvPicPr>
          <p:cNvPr id="21" name="图片 20" descr="北京"/>
          <p:cNvPicPr>
            <a:picLocks noChangeAspect="1"/>
          </p:cNvPicPr>
          <p:nvPr userDrawn="1"/>
        </p:nvPicPr>
        <p:blipFill>
          <a:blip r:embed="rId3"/>
          <a:srcRect l="65" t="24385" r="9698" b="72703"/>
          <a:stretch>
            <a:fillRect/>
          </a:stretch>
        </p:blipFill>
        <p:spPr>
          <a:xfrm flipV="1">
            <a:off x="-1693" y="6654800"/>
            <a:ext cx="12203853" cy="201507"/>
          </a:xfrm>
          <a:prstGeom prst="rect">
            <a:avLst/>
          </a:prstGeom>
        </p:spPr>
      </p:pic>
      <p:sp>
        <p:nvSpPr>
          <p:cNvPr id="22" name="文本框 21"/>
          <p:cNvSpPr txBox="1"/>
          <p:nvPr userDrawn="1"/>
        </p:nvSpPr>
        <p:spPr>
          <a:xfrm flipV="1">
            <a:off x="-1693" y="6654800"/>
            <a:ext cx="12203853" cy="202353"/>
          </a:xfrm>
          <a:prstGeom prst="rect">
            <a:avLst/>
          </a:prstGeom>
          <a:solidFill>
            <a:srgbClr val="0C1E67">
              <a:alpha val="34000"/>
            </a:srgbClr>
          </a:solidFill>
        </p:spPr>
        <p:txBody>
          <a:bodyPr wrap="square" rtlCol="0" anchor="ctr" anchorCtr="0">
            <a:noAutofit/>
          </a:bodyPr>
          <a:lstStyle/>
          <a:p>
            <a:pPr lvl="0" algn="ctr"/>
            <a:endParaRPr kumimoji="1" lang="zh-CN" altLang="en-US" sz="2700" spc="-300" dirty="0">
              <a:ln w="19050">
                <a:noFill/>
              </a:ln>
              <a:solidFill>
                <a:schemeClr val="bg1"/>
              </a:solidFill>
              <a:effectLst/>
              <a:latin typeface="阿里巴巴普惠体" panose="00020600040101010101" charset="-122"/>
              <a:ea typeface="阿里巴巴普惠体" panose="00020600040101010101" charset="-122"/>
              <a:cs typeface="阿里巴巴普惠体" panose="00020600040101010101" charset="-122"/>
              <a:sym typeface="微软雅黑" panose="020B050302020402020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7" name="图片 6" descr="北京"/>
          <p:cNvPicPr>
            <a:picLocks noChangeAspect="1"/>
          </p:cNvPicPr>
          <p:nvPr userDrawn="1"/>
        </p:nvPicPr>
        <p:blipFill>
          <a:blip r:embed="rId2"/>
          <a:srcRect l="5074" r="3651" b="14537"/>
          <a:stretch>
            <a:fillRect/>
          </a:stretch>
        </p:blipFill>
        <p:spPr>
          <a:xfrm rot="16200000">
            <a:off x="-1978660" y="1976967"/>
            <a:ext cx="6858847" cy="2904067"/>
          </a:xfrm>
          <a:prstGeom prst="rect">
            <a:avLst/>
          </a:prstGeom>
        </p:spPr>
      </p:pic>
      <p:sp>
        <p:nvSpPr>
          <p:cNvPr id="8" name="矩形 7"/>
          <p:cNvSpPr/>
          <p:nvPr userDrawn="1"/>
        </p:nvSpPr>
        <p:spPr>
          <a:xfrm>
            <a:off x="-1693" y="0"/>
            <a:ext cx="2904067" cy="6867313"/>
          </a:xfrm>
          <a:prstGeom prst="rect">
            <a:avLst/>
          </a:prstGeom>
          <a:solidFill>
            <a:srgbClr val="0846C9">
              <a:alpha val="5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865" dirty="0">
              <a:solidFill>
                <a:schemeClr val="bg1"/>
              </a:solidFill>
              <a:ea typeface="微软雅黑" panose="020B0503020204020204" charset="-122"/>
              <a:sym typeface="微软雅黑" panose="020B0503020204020204" charset="-122"/>
            </a:endParaRPr>
          </a:p>
        </p:txBody>
      </p:sp>
      <p:sp>
        <p:nvSpPr>
          <p:cNvPr id="9" name="矩形 8"/>
          <p:cNvSpPr/>
          <p:nvPr userDrawn="1"/>
        </p:nvSpPr>
        <p:spPr>
          <a:xfrm>
            <a:off x="11896513" y="-847"/>
            <a:ext cx="314960" cy="6868160"/>
          </a:xfrm>
          <a:prstGeom prst="rect">
            <a:avLst/>
          </a:prstGeom>
          <a:solidFill>
            <a:srgbClr val="0A2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20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10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10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4.pn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4.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userDrawn="1"/>
        </p:nvSpPr>
        <p:spPr>
          <a:xfrm>
            <a:off x="1964690" y="2148205"/>
            <a:ext cx="7657465" cy="1004570"/>
          </a:xfrm>
          <a:prstGeom prst="rect">
            <a:avLst/>
          </a:prstGeom>
        </p:spPr>
        <p:txBody>
          <a:bodyPr wrap="square" rtlCol="0">
            <a:spAutoFit/>
          </a:bodyPr>
          <a:lstStyle/>
          <a:p>
            <a:pPr algn="l">
              <a:lnSpc>
                <a:spcPct val="110000"/>
              </a:lnSpc>
            </a:pPr>
            <a:r>
              <a:rPr lang="zh-CN" altLang="en-US" sz="5400" b="1" dirty="0">
                <a:solidFill>
                  <a:srgbClr val="FFFFFF"/>
                </a:solidFill>
                <a:latin typeface="微软雅黑" panose="020B0503020204020204" charset="-122"/>
                <a:ea typeface="微软雅黑" panose="020B0503020204020204" charset="-122"/>
                <a:sym typeface="+mn-ea"/>
              </a:rPr>
              <a:t>企业</a:t>
            </a:r>
            <a:r>
              <a:rPr sz="5400" b="1" dirty="0">
                <a:solidFill>
                  <a:srgbClr val="FFFFFF"/>
                </a:solidFill>
                <a:latin typeface="微软雅黑" panose="020B0503020204020204" charset="-122"/>
                <a:ea typeface="微软雅黑" panose="020B0503020204020204" charset="-122"/>
                <a:sym typeface="+mn-ea"/>
              </a:rPr>
              <a:t>命题申报操作</a:t>
            </a:r>
            <a:r>
              <a:rPr lang="en-US" altLang="zh-CN" sz="5400" b="1" dirty="0">
                <a:solidFill>
                  <a:srgbClr val="FFFFFF"/>
                </a:solidFill>
                <a:latin typeface="微软雅黑" panose="020B0503020204020204" charset="-122"/>
                <a:ea typeface="微软雅黑" panose="020B0503020204020204" charset="-122"/>
                <a:sym typeface="+mn-ea"/>
              </a:rPr>
              <a:t>手册</a:t>
            </a:r>
            <a:endParaRPr lang="en-US" altLang="zh-CN" sz="5400" b="1" dirty="0">
              <a:solidFill>
                <a:srgbClr val="FFFFFF"/>
              </a:solidFill>
              <a:latin typeface="微软雅黑" panose="020B0503020204020204" charset="-122"/>
              <a:ea typeface="微软雅黑" panose="020B0503020204020204" charset="-122"/>
            </a:endParaRPr>
          </a:p>
        </p:txBody>
      </p:sp>
      <p:sp>
        <p:nvSpPr>
          <p:cNvPr id="15" name="ïş1ídê"/>
          <p:cNvSpPr txBox="1"/>
          <p:nvPr/>
        </p:nvSpPr>
        <p:spPr>
          <a:xfrm>
            <a:off x="1050925" y="634365"/>
            <a:ext cx="6921500" cy="700405"/>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zh-CN" altLang="en-US" sz="6000" b="1" kern="1200" dirty="0">
                <a:solidFill>
                  <a:schemeClr val="tx1"/>
                </a:solidFill>
                <a:latin typeface="+mj-lt"/>
                <a:ea typeface="+mj-ea"/>
                <a:cs typeface="+mj-cs"/>
              </a:defRPr>
            </a:lvl1pPr>
          </a:lstStyle>
          <a:p>
            <a:pPr lvl="0" algn="just">
              <a:lnSpc>
                <a:spcPct val="110000"/>
              </a:lnSpc>
              <a:buClrTx/>
              <a:buSzTx/>
              <a:buFontTx/>
            </a:pPr>
            <a:r>
              <a:rPr lang="en-US" altLang="zh-CN" sz="1800">
                <a:solidFill>
                  <a:srgbClr val="FFFFFF"/>
                </a:solidFill>
                <a:latin typeface="微软雅黑" panose="020B0503020204020204" charset="-122"/>
                <a:ea typeface="微软雅黑" panose="020B0503020204020204" charset="-122"/>
                <a:cs typeface="微软雅黑" panose="020B0503020204020204" charset="-122"/>
                <a:sym typeface="+mn-ea"/>
              </a:rPr>
              <a:t>中国国际大学生创新大赛——产业命题赛道企业命题申报平台</a:t>
            </a:r>
            <a:endParaRPr lang="en-US" altLang="zh-CN" sz="1800">
              <a:solidFill>
                <a:srgbClr val="FFFFFF"/>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buClrTx/>
              <a:buSzTx/>
              <a:buFontTx/>
            </a:pPr>
            <a:endParaRPr sz="1800"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未标题-1"/>
          <p:cNvPicPr>
            <a:picLocks noChangeAspect="1"/>
          </p:cNvPicPr>
          <p:nvPr/>
        </p:nvPicPr>
        <p:blipFill>
          <a:blip r:embed="rId1"/>
          <a:stretch>
            <a:fillRect/>
          </a:stretch>
        </p:blipFill>
        <p:spPr>
          <a:xfrm>
            <a:off x="10158095" y="4418965"/>
            <a:ext cx="1910080" cy="2355215"/>
          </a:xfrm>
          <a:prstGeom prst="rect">
            <a:avLst/>
          </a:prstGeom>
        </p:spPr>
      </p:pic>
      <p:sp>
        <p:nvSpPr>
          <p:cNvPr id="6" name="文本框 5"/>
          <p:cNvSpPr txBox="1"/>
          <p:nvPr/>
        </p:nvSpPr>
        <p:spPr>
          <a:xfrm>
            <a:off x="2344420" y="5391785"/>
            <a:ext cx="7503160" cy="581025"/>
          </a:xfrm>
          <a:prstGeom prst="rect">
            <a:avLst/>
          </a:prstGeom>
          <a:noFill/>
        </p:spPr>
        <p:txBody>
          <a:bodyPr wrap="square" rtlCol="0">
            <a:noAutofit/>
          </a:bodyPr>
          <a:p>
            <a:pPr lvl="0" algn="l">
              <a:lnSpc>
                <a:spcPct val="150000"/>
              </a:lnSpc>
            </a:pPr>
            <a:r>
              <a:rPr lang="zh-CN" altLang="en-US" dirty="0">
                <a:solidFill>
                  <a:schemeClr val="bg1"/>
                </a:solidFill>
                <a:latin typeface="微软雅黑" panose="020B0503020204020204" charset="-122"/>
                <a:ea typeface="微软雅黑" panose="020B0503020204020204" charset="-122"/>
                <a:sym typeface="inpin heiti" panose="00000500000000000000" pitchFamily="2" charset="-122"/>
              </a:rPr>
              <a:t>如果在企业命题申报过程中遇到任何问题，请加入我们的钉钉群进行咨询</a:t>
            </a:r>
            <a:endParaRPr lang="zh-CN" altLang="en-US" dirty="0">
              <a:solidFill>
                <a:schemeClr val="bg1"/>
              </a:solidFill>
              <a:latin typeface="微软雅黑" panose="020B0503020204020204" charset="-122"/>
              <a:ea typeface="微软雅黑" panose="020B0503020204020204" charset="-122"/>
              <a:sym typeface="inpin heiti" panose="00000500000000000000" pitchFamily="2"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65100"/>
            <a:ext cx="9051713" cy="598805"/>
          </a:xfrm>
          <a:prstGeom prst="rect">
            <a:avLst/>
          </a:prstGeom>
          <a:noFill/>
        </p:spPr>
        <p:txBody>
          <a:bodyPr wrap="square" rtlCol="0" anchor="t">
            <a:spAutoFit/>
          </a:bodyPr>
          <a:lstStyle/>
          <a:p>
            <a:pPr>
              <a:lnSpc>
                <a:spcPct val="110000"/>
              </a:lnSpc>
            </a:pPr>
            <a:r>
              <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二、个人中心管理</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②</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命题申报</a:t>
            </a:r>
            <a:endPar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isḻïḋè"/>
          <p:cNvSpPr/>
          <p:nvPr/>
        </p:nvSpPr>
        <p:spPr>
          <a:xfrm>
            <a:off x="833755" y="1967230"/>
            <a:ext cx="3978910" cy="2951480"/>
          </a:xfrm>
          <a:prstGeom prst="rect">
            <a:avLst/>
          </a:prstGeom>
          <a:solidFill>
            <a:schemeClr val="accent1">
              <a:lumMod val="20000"/>
              <a:lumOff val="80000"/>
              <a:alpha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4" name="íṣlïďé"/>
          <p:cNvSpPr>
            <a:spLocks noGrp="1"/>
          </p:cNvSpPr>
          <p:nvPr/>
        </p:nvSpPr>
        <p:spPr>
          <a:xfrm>
            <a:off x="977900" y="2092325"/>
            <a:ext cx="3702685" cy="2826385"/>
          </a:xfrm>
          <a:prstGeom prst="rect">
            <a:avLst/>
          </a:prstGeom>
        </p:spPr>
        <p:txBody>
          <a:bodyPr vert="horz" lIns="91440" tIns="45720" rIns="91440" bIns="45720" rtlCol="0" anchor="t" anchorCtr="0"/>
          <a:lst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a:lstStyle>
          <a:p>
            <a:pPr algn="just">
              <a:lnSpc>
                <a:spcPct val="150000"/>
              </a:lnSpc>
            </a:pPr>
            <a:r>
              <a:rPr sz="1400" dirty="0">
                <a:latin typeface="微软雅黑 Light" panose="020B0502040204020203" charset="-122"/>
                <a:ea typeface="微软雅黑 Light" panose="020B0502040204020203" charset="-122"/>
                <a:cs typeface="微软雅黑 Light" panose="020B0502040204020203" charset="-122"/>
              </a:rPr>
              <a:t>【操作步骤】</a:t>
            </a:r>
            <a:endParaRPr sz="140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altLang="zh-CN" sz="1400" b="0" dirty="0">
                <a:latin typeface="微软雅黑 Light" panose="020B0502040204020203" charset="-122"/>
                <a:ea typeface="微软雅黑 Light" panose="020B0502040204020203" charset="-122"/>
                <a:cs typeface="微软雅黑 Light" panose="020B0502040204020203" charset="-122"/>
              </a:rPr>
              <a:t>4.</a:t>
            </a:r>
            <a:r>
              <a:rPr sz="1400" b="0" dirty="0">
                <a:latin typeface="微软雅黑 Light" panose="020B0502040204020203" charset="-122"/>
                <a:ea typeface="微软雅黑 Light" panose="020B0502040204020203" charset="-122"/>
                <a:cs typeface="微软雅黑 Light" panose="020B0502040204020203" charset="-122"/>
              </a:rPr>
              <a:t>添加成功的命题会在页面显示，并且在确定申报之前可进行修改或删除。</a:t>
            </a:r>
            <a:endParaRPr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endParaRPr sz="1400" b="0" dirty="0">
              <a:solidFill>
                <a:schemeClr val="accent2">
                  <a:lumMod val="75000"/>
                </a:schemeClr>
              </a:solidFill>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altLang="zh-CN" sz="1400" b="0" dirty="0">
                <a:solidFill>
                  <a:schemeClr val="tx1"/>
                </a:solidFill>
                <a:latin typeface="微软雅黑 Light" panose="020B0502040204020203" charset="-122"/>
                <a:ea typeface="微软雅黑 Light" panose="020B0502040204020203" charset="-122"/>
                <a:cs typeface="微软雅黑 Light" panose="020B0502040204020203" charset="-122"/>
              </a:rPr>
              <a:t>5.</a:t>
            </a:r>
            <a:r>
              <a:rPr lang="en-US" altLang="zh-CN" sz="1400" b="0" dirty="0">
                <a:latin typeface="微软雅黑 Light" panose="020B0502040204020203" charset="-122"/>
                <a:ea typeface="微软雅黑 Light" panose="020B0502040204020203" charset="-122"/>
                <a:cs typeface="微软雅黑 Light" panose="020B0502040204020203" charset="-122"/>
              </a:rPr>
              <a:t>完成所有内容后，点击“确定申报”按钮，提交产业命题申报材料。</a:t>
            </a:r>
            <a:r>
              <a:rPr lang="en-US" altLang="zh-CN" sz="1400" dirty="0">
                <a:solidFill>
                  <a:srgbClr val="C00000"/>
                </a:solidFill>
                <a:latin typeface="微软雅黑 Light" panose="020B0502040204020203" charset="-122"/>
                <a:ea typeface="微软雅黑 Light" panose="020B0502040204020203" charset="-122"/>
                <a:cs typeface="微软雅黑 Light" panose="020B0502040204020203" charset="-122"/>
              </a:rPr>
              <a:t>需要注意的是：确定申报后无法增加、修改命题信息，请务必填写完整后再点击“确定申报”按钮。</a:t>
            </a:r>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p:txBody>
      </p:sp>
      <p:sp>
        <p:nvSpPr>
          <p:cNvPr id="6" name="îsļiḓê"/>
          <p:cNvSpPr/>
          <p:nvPr/>
        </p:nvSpPr>
        <p:spPr>
          <a:xfrm>
            <a:off x="833755" y="1967230"/>
            <a:ext cx="76200" cy="2951480"/>
          </a:xfrm>
          <a:prstGeom prst="rect">
            <a:avLst/>
          </a:prstGeom>
          <a:solidFill>
            <a:srgbClr val="094AC9"/>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FFFFFF"/>
              </a:solidFill>
            </a:endParaRPr>
          </a:p>
        </p:txBody>
      </p:sp>
      <p:pic>
        <p:nvPicPr>
          <p:cNvPr id="5" name="图片 4"/>
          <p:cNvPicPr>
            <a:picLocks noChangeAspect="1"/>
          </p:cNvPicPr>
          <p:nvPr/>
        </p:nvPicPr>
        <p:blipFill>
          <a:blip r:embed="rId1"/>
          <a:stretch>
            <a:fillRect/>
          </a:stretch>
        </p:blipFill>
        <p:spPr>
          <a:xfrm>
            <a:off x="6374130" y="1035685"/>
            <a:ext cx="4393565" cy="5434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283325" y="1154430"/>
            <a:ext cx="5046345" cy="4549140"/>
          </a:xfrm>
          <a:prstGeom prst="rect">
            <a:avLst/>
          </a:prstGeom>
        </p:spPr>
      </p:pic>
      <p:sp>
        <p:nvSpPr>
          <p:cNvPr id="3" name="文本框 2"/>
          <p:cNvSpPr txBox="1"/>
          <p:nvPr/>
        </p:nvSpPr>
        <p:spPr>
          <a:xfrm>
            <a:off x="0" y="165100"/>
            <a:ext cx="9051713" cy="598805"/>
          </a:xfrm>
          <a:prstGeom prst="rect">
            <a:avLst/>
          </a:prstGeom>
          <a:noFill/>
        </p:spPr>
        <p:txBody>
          <a:bodyPr wrap="square" rtlCol="0" anchor="t">
            <a:spAutoFit/>
          </a:bodyPr>
          <a:lstStyle/>
          <a:p>
            <a:pPr>
              <a:lnSpc>
                <a:spcPct val="110000"/>
              </a:lnSpc>
            </a:pPr>
            <a:r>
              <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二、个人中心管理</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③</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等待审核</a:t>
            </a:r>
            <a:endPar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7" name="isḻïḋè"/>
          <p:cNvSpPr/>
          <p:nvPr/>
        </p:nvSpPr>
        <p:spPr>
          <a:xfrm>
            <a:off x="833755" y="1052830"/>
            <a:ext cx="3978910" cy="2258060"/>
          </a:xfrm>
          <a:prstGeom prst="rect">
            <a:avLst/>
          </a:prstGeom>
          <a:solidFill>
            <a:schemeClr val="accent1">
              <a:lumMod val="20000"/>
              <a:lumOff val="80000"/>
              <a:alpha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8" name="íṣlïďé"/>
          <p:cNvSpPr>
            <a:spLocks noGrp="1"/>
          </p:cNvSpPr>
          <p:nvPr/>
        </p:nvSpPr>
        <p:spPr>
          <a:xfrm>
            <a:off x="977900" y="1139825"/>
            <a:ext cx="3702685" cy="2171700"/>
          </a:xfrm>
          <a:prstGeom prst="rect">
            <a:avLst/>
          </a:prstGeom>
        </p:spPr>
        <p:txBody>
          <a:bodyPr vert="horz" lIns="91440" tIns="45720" rIns="91440" bIns="45720" rtlCol="0" anchor="t" anchorCtr="0"/>
          <a:lst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a:lstStyle>
          <a:p>
            <a:pPr algn="just">
              <a:lnSpc>
                <a:spcPct val="150000"/>
              </a:lnSpc>
            </a:pPr>
            <a:r>
              <a:rPr sz="1400" dirty="0">
                <a:latin typeface="微软雅黑 Light" panose="020B0502040204020203" charset="-122"/>
                <a:ea typeface="微软雅黑 Light" panose="020B0502040204020203" charset="-122"/>
                <a:cs typeface="微软雅黑 Light" panose="020B0502040204020203" charset="-122"/>
              </a:rPr>
              <a:t>【操作步骤】</a:t>
            </a:r>
            <a:endParaRPr sz="140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sz="1400" b="0" dirty="0">
                <a:latin typeface="微软雅黑 Light" panose="020B0502040204020203" charset="-122"/>
                <a:ea typeface="微软雅黑 Light" panose="020B0502040204020203" charset="-122"/>
                <a:cs typeface="微软雅黑 Light" panose="020B0502040204020203" charset="-122"/>
              </a:rPr>
              <a:t>在左侧导航栏选择“命题管理”，点击“查看”，可对具体命题的入围状态进行查看。命题入围与否，请及时关注并查看系统中各命题的入围状态。</a:t>
            </a:r>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p:txBody>
      </p:sp>
      <p:sp>
        <p:nvSpPr>
          <p:cNvPr id="54" name="îsļiḓê"/>
          <p:cNvSpPr/>
          <p:nvPr/>
        </p:nvSpPr>
        <p:spPr>
          <a:xfrm>
            <a:off x="833755" y="1052830"/>
            <a:ext cx="76200" cy="2257425"/>
          </a:xfrm>
          <a:prstGeom prst="rect">
            <a:avLst/>
          </a:prstGeom>
          <a:solidFill>
            <a:srgbClr val="094AC9"/>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FFFFFF"/>
              </a:solidFill>
            </a:endParaRPr>
          </a:p>
        </p:txBody>
      </p:sp>
      <p:sp>
        <p:nvSpPr>
          <p:cNvPr id="9" name="number-one_1474"/>
          <p:cNvSpPr/>
          <p:nvPr/>
        </p:nvSpPr>
        <p:spPr>
          <a:xfrm>
            <a:off x="481330" y="3999230"/>
            <a:ext cx="303530" cy="303530"/>
          </a:xfrm>
          <a:custGeom>
            <a:avLst/>
            <a:gdLst>
              <a:gd name="connsiteX0" fmla="*/ 286553 w 590374"/>
              <a:gd name="connsiteY0" fmla="*/ 124834 h 589340"/>
              <a:gd name="connsiteX1" fmla="*/ 357604 w 590374"/>
              <a:gd name="connsiteY1" fmla="*/ 124834 h 589340"/>
              <a:gd name="connsiteX2" fmla="*/ 357604 w 590374"/>
              <a:gd name="connsiteY2" fmla="*/ 488301 h 589340"/>
              <a:gd name="connsiteX3" fmla="*/ 275788 w 590374"/>
              <a:gd name="connsiteY3" fmla="*/ 488301 h 589340"/>
              <a:gd name="connsiteX4" fmla="*/ 275788 w 590374"/>
              <a:gd name="connsiteY4" fmla="*/ 200108 h 589340"/>
              <a:gd name="connsiteX5" fmla="*/ 273635 w 590374"/>
              <a:gd name="connsiteY5" fmla="*/ 200108 h 589340"/>
              <a:gd name="connsiteX6" fmla="*/ 204737 w 590374"/>
              <a:gd name="connsiteY6" fmla="*/ 232369 h 589340"/>
              <a:gd name="connsiteX7" fmla="*/ 189665 w 590374"/>
              <a:gd name="connsiteY7" fmla="*/ 169999 h 589340"/>
              <a:gd name="connsiteX8" fmla="*/ 51711 w 590374"/>
              <a:gd name="connsiteY8" fmla="*/ 43017 h 589340"/>
              <a:gd name="connsiteX9" fmla="*/ 43093 w 590374"/>
              <a:gd name="connsiteY9" fmla="*/ 51621 h 589340"/>
              <a:gd name="connsiteX10" fmla="*/ 43093 w 590374"/>
              <a:gd name="connsiteY10" fmla="*/ 537719 h 589340"/>
              <a:gd name="connsiteX11" fmla="*/ 51711 w 590374"/>
              <a:gd name="connsiteY11" fmla="*/ 546323 h 589340"/>
              <a:gd name="connsiteX12" fmla="*/ 538663 w 590374"/>
              <a:gd name="connsiteY12" fmla="*/ 546323 h 589340"/>
              <a:gd name="connsiteX13" fmla="*/ 547281 w 590374"/>
              <a:gd name="connsiteY13" fmla="*/ 537719 h 589340"/>
              <a:gd name="connsiteX14" fmla="*/ 547281 w 590374"/>
              <a:gd name="connsiteY14" fmla="*/ 51621 h 589340"/>
              <a:gd name="connsiteX15" fmla="*/ 538663 w 590374"/>
              <a:gd name="connsiteY15" fmla="*/ 43017 h 589340"/>
              <a:gd name="connsiteX16" fmla="*/ 51711 w 590374"/>
              <a:gd name="connsiteY16" fmla="*/ 0 h 589340"/>
              <a:gd name="connsiteX17" fmla="*/ 538663 w 590374"/>
              <a:gd name="connsiteY17" fmla="*/ 0 h 589340"/>
              <a:gd name="connsiteX18" fmla="*/ 590374 w 590374"/>
              <a:gd name="connsiteY18" fmla="*/ 51621 h 589340"/>
              <a:gd name="connsiteX19" fmla="*/ 590374 w 590374"/>
              <a:gd name="connsiteY19" fmla="*/ 537719 h 589340"/>
              <a:gd name="connsiteX20" fmla="*/ 538663 w 590374"/>
              <a:gd name="connsiteY20" fmla="*/ 589340 h 589340"/>
              <a:gd name="connsiteX21" fmla="*/ 51711 w 590374"/>
              <a:gd name="connsiteY21" fmla="*/ 589340 h 589340"/>
              <a:gd name="connsiteX22" fmla="*/ 0 w 590374"/>
              <a:gd name="connsiteY22" fmla="*/ 537719 h 589340"/>
              <a:gd name="connsiteX23" fmla="*/ 0 w 590374"/>
              <a:gd name="connsiteY23" fmla="*/ 51621 h 589340"/>
              <a:gd name="connsiteX24" fmla="*/ 51711 w 590374"/>
              <a:gd name="connsiteY24" fmla="*/ 0 h 58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0374" h="589340">
                <a:moveTo>
                  <a:pt x="286553" y="124834"/>
                </a:moveTo>
                <a:lnTo>
                  <a:pt x="357604" y="124834"/>
                </a:lnTo>
                <a:lnTo>
                  <a:pt x="357604" y="488301"/>
                </a:lnTo>
                <a:lnTo>
                  <a:pt x="275788" y="488301"/>
                </a:lnTo>
                <a:lnTo>
                  <a:pt x="275788" y="200108"/>
                </a:lnTo>
                <a:lnTo>
                  <a:pt x="273635" y="200108"/>
                </a:lnTo>
                <a:lnTo>
                  <a:pt x="204737" y="232369"/>
                </a:lnTo>
                <a:lnTo>
                  <a:pt x="189665" y="169999"/>
                </a:lnTo>
                <a:close/>
                <a:moveTo>
                  <a:pt x="51711" y="43017"/>
                </a:moveTo>
                <a:cubicBezTo>
                  <a:pt x="47402" y="43017"/>
                  <a:pt x="43093" y="47319"/>
                  <a:pt x="43093" y="51621"/>
                </a:cubicBezTo>
                <a:lnTo>
                  <a:pt x="43093" y="537719"/>
                </a:lnTo>
                <a:cubicBezTo>
                  <a:pt x="43093" y="542021"/>
                  <a:pt x="47402" y="546323"/>
                  <a:pt x="51711" y="546323"/>
                </a:cubicBezTo>
                <a:lnTo>
                  <a:pt x="538663" y="546323"/>
                </a:lnTo>
                <a:cubicBezTo>
                  <a:pt x="542972" y="546323"/>
                  <a:pt x="547281" y="542021"/>
                  <a:pt x="547281" y="537719"/>
                </a:cubicBezTo>
                <a:cubicBezTo>
                  <a:pt x="547281" y="537719"/>
                  <a:pt x="547281" y="51621"/>
                  <a:pt x="547281" y="51621"/>
                </a:cubicBezTo>
                <a:cubicBezTo>
                  <a:pt x="547281" y="47319"/>
                  <a:pt x="542972" y="43017"/>
                  <a:pt x="538663" y="43017"/>
                </a:cubicBezTo>
                <a:close/>
                <a:moveTo>
                  <a:pt x="51711" y="0"/>
                </a:moveTo>
                <a:lnTo>
                  <a:pt x="538663" y="0"/>
                </a:lnTo>
                <a:cubicBezTo>
                  <a:pt x="566673" y="0"/>
                  <a:pt x="590374" y="23659"/>
                  <a:pt x="590374" y="51621"/>
                </a:cubicBezTo>
                <a:lnTo>
                  <a:pt x="590374" y="537719"/>
                </a:lnTo>
                <a:cubicBezTo>
                  <a:pt x="590374" y="565681"/>
                  <a:pt x="566673" y="589340"/>
                  <a:pt x="538663" y="589340"/>
                </a:cubicBezTo>
                <a:lnTo>
                  <a:pt x="51711" y="589340"/>
                </a:lnTo>
                <a:cubicBezTo>
                  <a:pt x="23701" y="589340"/>
                  <a:pt x="0" y="565681"/>
                  <a:pt x="0" y="537719"/>
                </a:cubicBezTo>
                <a:lnTo>
                  <a:pt x="0" y="51621"/>
                </a:lnTo>
                <a:cubicBezTo>
                  <a:pt x="0" y="23659"/>
                  <a:pt x="23701" y="0"/>
                  <a:pt x="517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6" name="number-two_1634"/>
          <p:cNvSpPr/>
          <p:nvPr/>
        </p:nvSpPr>
        <p:spPr>
          <a:xfrm>
            <a:off x="6517640" y="1253490"/>
            <a:ext cx="304800" cy="304165"/>
          </a:xfrm>
          <a:custGeom>
            <a:avLst/>
            <a:gdLst>
              <a:gd name="connsiteX0" fmla="*/ 297218 w 585891"/>
              <a:gd name="connsiteY0" fmla="*/ 120351 h 584857"/>
              <a:gd name="connsiteX1" fmla="*/ 417783 w 585891"/>
              <a:gd name="connsiteY1" fmla="*/ 225749 h 584857"/>
              <a:gd name="connsiteX2" fmla="*/ 327359 w 585891"/>
              <a:gd name="connsiteY2" fmla="*/ 372015 h 584857"/>
              <a:gd name="connsiteX3" fmla="*/ 295065 w 585891"/>
              <a:gd name="connsiteY3" fmla="*/ 397826 h 584857"/>
              <a:gd name="connsiteX4" fmla="*/ 295065 w 585891"/>
              <a:gd name="connsiteY4" fmla="*/ 399977 h 584857"/>
              <a:gd name="connsiteX5" fmla="*/ 422089 w 585891"/>
              <a:gd name="connsiteY5" fmla="*/ 399977 h 584857"/>
              <a:gd name="connsiteX6" fmla="*/ 422089 w 585891"/>
              <a:gd name="connsiteY6" fmla="*/ 464506 h 584857"/>
              <a:gd name="connsiteX7" fmla="*/ 183112 w 585891"/>
              <a:gd name="connsiteY7" fmla="*/ 464506 h 584857"/>
              <a:gd name="connsiteX8" fmla="*/ 183112 w 585891"/>
              <a:gd name="connsiteY8" fmla="*/ 417185 h 584857"/>
              <a:gd name="connsiteX9" fmla="*/ 226171 w 585891"/>
              <a:gd name="connsiteY9" fmla="*/ 376317 h 584857"/>
              <a:gd name="connsiteX10" fmla="*/ 338124 w 585891"/>
              <a:gd name="connsiteY10" fmla="*/ 232202 h 584857"/>
              <a:gd name="connsiteX11" fmla="*/ 282148 w 585891"/>
              <a:gd name="connsiteY11" fmla="*/ 182729 h 584857"/>
              <a:gd name="connsiteX12" fmla="*/ 208947 w 585891"/>
              <a:gd name="connsiteY12" fmla="*/ 210692 h 584857"/>
              <a:gd name="connsiteX13" fmla="*/ 185265 w 585891"/>
              <a:gd name="connsiteY13" fmla="*/ 154767 h 584857"/>
              <a:gd name="connsiteX14" fmla="*/ 297218 w 585891"/>
              <a:gd name="connsiteY14" fmla="*/ 120351 h 584857"/>
              <a:gd name="connsiteX15" fmla="*/ 49542 w 585891"/>
              <a:gd name="connsiteY15" fmla="*/ 43004 h 584857"/>
              <a:gd name="connsiteX16" fmla="*/ 43080 w 585891"/>
              <a:gd name="connsiteY16" fmla="*/ 49455 h 584857"/>
              <a:gd name="connsiteX17" fmla="*/ 43080 w 585891"/>
              <a:gd name="connsiteY17" fmla="*/ 533252 h 584857"/>
              <a:gd name="connsiteX18" fmla="*/ 49542 w 585891"/>
              <a:gd name="connsiteY18" fmla="*/ 541853 h 584857"/>
              <a:gd name="connsiteX19" fmla="*/ 534195 w 585891"/>
              <a:gd name="connsiteY19" fmla="*/ 541853 h 584857"/>
              <a:gd name="connsiteX20" fmla="*/ 542811 w 585891"/>
              <a:gd name="connsiteY20" fmla="*/ 533252 h 584857"/>
              <a:gd name="connsiteX21" fmla="*/ 542811 w 585891"/>
              <a:gd name="connsiteY21" fmla="*/ 49455 h 584857"/>
              <a:gd name="connsiteX22" fmla="*/ 534195 w 585891"/>
              <a:gd name="connsiteY22" fmla="*/ 43004 h 584857"/>
              <a:gd name="connsiteX23" fmla="*/ 49542 w 585891"/>
              <a:gd name="connsiteY23" fmla="*/ 0 h 584857"/>
              <a:gd name="connsiteX24" fmla="*/ 534195 w 585891"/>
              <a:gd name="connsiteY24" fmla="*/ 0 h 584857"/>
              <a:gd name="connsiteX25" fmla="*/ 585891 w 585891"/>
              <a:gd name="connsiteY25" fmla="*/ 49455 h 584857"/>
              <a:gd name="connsiteX26" fmla="*/ 585891 w 585891"/>
              <a:gd name="connsiteY26" fmla="*/ 533252 h 584857"/>
              <a:gd name="connsiteX27" fmla="*/ 534195 w 585891"/>
              <a:gd name="connsiteY27" fmla="*/ 584857 h 584857"/>
              <a:gd name="connsiteX28" fmla="*/ 49542 w 585891"/>
              <a:gd name="connsiteY28" fmla="*/ 584857 h 584857"/>
              <a:gd name="connsiteX29" fmla="*/ 0 w 585891"/>
              <a:gd name="connsiteY29" fmla="*/ 533252 h 584857"/>
              <a:gd name="connsiteX30" fmla="*/ 0 w 585891"/>
              <a:gd name="connsiteY30" fmla="*/ 49455 h 584857"/>
              <a:gd name="connsiteX31" fmla="*/ 49542 w 585891"/>
              <a:gd name="connsiteY31" fmla="*/ 0 h 58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5891" h="584857">
                <a:moveTo>
                  <a:pt x="297218" y="120351"/>
                </a:moveTo>
                <a:cubicBezTo>
                  <a:pt x="374724" y="120351"/>
                  <a:pt x="417783" y="163371"/>
                  <a:pt x="417783" y="225749"/>
                </a:cubicBezTo>
                <a:cubicBezTo>
                  <a:pt x="417783" y="283825"/>
                  <a:pt x="374724" y="328995"/>
                  <a:pt x="327359" y="372015"/>
                </a:cubicBezTo>
                <a:lnTo>
                  <a:pt x="295065" y="397826"/>
                </a:lnTo>
                <a:lnTo>
                  <a:pt x="295065" y="399977"/>
                </a:lnTo>
                <a:lnTo>
                  <a:pt x="422089" y="399977"/>
                </a:lnTo>
                <a:lnTo>
                  <a:pt x="422089" y="464506"/>
                </a:lnTo>
                <a:lnTo>
                  <a:pt x="183112" y="464506"/>
                </a:lnTo>
                <a:lnTo>
                  <a:pt x="183112" y="417185"/>
                </a:lnTo>
                <a:lnTo>
                  <a:pt x="226171" y="376317"/>
                </a:lnTo>
                <a:cubicBezTo>
                  <a:pt x="299371" y="309636"/>
                  <a:pt x="335971" y="273070"/>
                  <a:pt x="338124" y="232202"/>
                </a:cubicBezTo>
                <a:cubicBezTo>
                  <a:pt x="338124" y="204239"/>
                  <a:pt x="320901" y="182729"/>
                  <a:pt x="282148" y="182729"/>
                </a:cubicBezTo>
                <a:cubicBezTo>
                  <a:pt x="252006" y="182729"/>
                  <a:pt x="226171" y="197786"/>
                  <a:pt x="208947" y="210692"/>
                </a:cubicBezTo>
                <a:lnTo>
                  <a:pt x="185265" y="154767"/>
                </a:lnTo>
                <a:cubicBezTo>
                  <a:pt x="211100" y="135408"/>
                  <a:pt x="252006" y="120351"/>
                  <a:pt x="297218" y="120351"/>
                </a:cubicBezTo>
                <a:close/>
                <a:moveTo>
                  <a:pt x="49542" y="43004"/>
                </a:moveTo>
                <a:cubicBezTo>
                  <a:pt x="47388" y="43004"/>
                  <a:pt x="43080" y="47304"/>
                  <a:pt x="43080" y="49455"/>
                </a:cubicBezTo>
                <a:lnTo>
                  <a:pt x="43080" y="533252"/>
                </a:lnTo>
                <a:cubicBezTo>
                  <a:pt x="43080" y="537553"/>
                  <a:pt x="47388" y="541853"/>
                  <a:pt x="49542" y="541853"/>
                </a:cubicBezTo>
                <a:lnTo>
                  <a:pt x="534195" y="541853"/>
                </a:lnTo>
                <a:cubicBezTo>
                  <a:pt x="538503" y="541853"/>
                  <a:pt x="542811" y="537553"/>
                  <a:pt x="542811" y="533252"/>
                </a:cubicBezTo>
                <a:lnTo>
                  <a:pt x="542811" y="49455"/>
                </a:lnTo>
                <a:cubicBezTo>
                  <a:pt x="542811" y="47304"/>
                  <a:pt x="538503" y="43004"/>
                  <a:pt x="534195" y="43004"/>
                </a:cubicBezTo>
                <a:close/>
                <a:moveTo>
                  <a:pt x="49542" y="0"/>
                </a:moveTo>
                <a:lnTo>
                  <a:pt x="534195" y="0"/>
                </a:lnTo>
                <a:cubicBezTo>
                  <a:pt x="562197" y="0"/>
                  <a:pt x="585891" y="21502"/>
                  <a:pt x="585891" y="49455"/>
                </a:cubicBezTo>
                <a:lnTo>
                  <a:pt x="585891" y="533252"/>
                </a:lnTo>
                <a:cubicBezTo>
                  <a:pt x="585891" y="561205"/>
                  <a:pt x="562197" y="584857"/>
                  <a:pt x="534195" y="584857"/>
                </a:cubicBezTo>
                <a:lnTo>
                  <a:pt x="49542" y="584857"/>
                </a:lnTo>
                <a:cubicBezTo>
                  <a:pt x="21540" y="584857"/>
                  <a:pt x="0" y="561205"/>
                  <a:pt x="0" y="533252"/>
                </a:cubicBezTo>
                <a:lnTo>
                  <a:pt x="0" y="49455"/>
                </a:lnTo>
                <a:cubicBezTo>
                  <a:pt x="0" y="21502"/>
                  <a:pt x="21540" y="0"/>
                  <a:pt x="495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854075" y="3999230"/>
            <a:ext cx="5042535" cy="2333625"/>
          </a:xfrm>
          <a:prstGeom prst="rect">
            <a:avLst/>
          </a:prstGeom>
        </p:spPr>
      </p:pic>
      <p:sp>
        <p:nvSpPr>
          <p:cNvPr id="7" name="文本框 6"/>
          <p:cNvSpPr txBox="1"/>
          <p:nvPr/>
        </p:nvSpPr>
        <p:spPr>
          <a:xfrm>
            <a:off x="1826895" y="4371975"/>
            <a:ext cx="198120" cy="161925"/>
          </a:xfrm>
          <a:prstGeom prst="rect">
            <a:avLst/>
          </a:prstGeom>
          <a:noFill/>
        </p:spPr>
        <p:txBody>
          <a:bodyPr wrap="square" rtlCol="0">
            <a:noAutofit/>
          </a:bodyPr>
          <a:p>
            <a:r>
              <a:rPr lang="en-US" altLang="zh-CN" sz="900">
                <a:solidFill>
                  <a:schemeClr val="bg1">
                    <a:lumMod val="50000"/>
                  </a:schemeClr>
                </a:solidFill>
              </a:rPr>
              <a:t>*</a:t>
            </a:r>
            <a:endParaRPr lang="en-US" altLang="zh-CN" sz="900">
              <a:solidFill>
                <a:schemeClr val="bg1">
                  <a:lumMod val="50000"/>
                </a:schemeClr>
              </a:solidFill>
            </a:endParaRPr>
          </a:p>
        </p:txBody>
      </p:sp>
      <p:sp>
        <p:nvSpPr>
          <p:cNvPr id="10" name="文本框 9"/>
          <p:cNvSpPr txBox="1"/>
          <p:nvPr/>
        </p:nvSpPr>
        <p:spPr>
          <a:xfrm>
            <a:off x="1826895" y="4512310"/>
            <a:ext cx="198120" cy="161925"/>
          </a:xfrm>
          <a:prstGeom prst="rect">
            <a:avLst/>
          </a:prstGeom>
          <a:noFill/>
        </p:spPr>
        <p:txBody>
          <a:bodyPr wrap="square" rtlCol="0">
            <a:noAutofit/>
          </a:bodyPr>
          <a:p>
            <a:r>
              <a:rPr lang="en-US" altLang="zh-CN" sz="900">
                <a:solidFill>
                  <a:schemeClr val="bg1">
                    <a:lumMod val="50000"/>
                  </a:schemeClr>
                </a:solidFill>
              </a:rPr>
              <a:t>*</a:t>
            </a:r>
            <a:endParaRPr lang="en-US" altLang="zh-CN" sz="900">
              <a:solidFill>
                <a:schemeClr val="bg1">
                  <a:lumMod val="50000"/>
                </a:schemeClr>
              </a:solidFill>
            </a:endParaRPr>
          </a:p>
        </p:txBody>
      </p:sp>
      <p:sp>
        <p:nvSpPr>
          <p:cNvPr id="11" name="文本框 10"/>
          <p:cNvSpPr txBox="1"/>
          <p:nvPr/>
        </p:nvSpPr>
        <p:spPr>
          <a:xfrm>
            <a:off x="2682240" y="4371340"/>
            <a:ext cx="198120" cy="161925"/>
          </a:xfrm>
          <a:prstGeom prst="rect">
            <a:avLst/>
          </a:prstGeom>
          <a:noFill/>
        </p:spPr>
        <p:txBody>
          <a:bodyPr wrap="square" rtlCol="0">
            <a:noAutofit/>
          </a:bodyPr>
          <a:p>
            <a:r>
              <a:rPr lang="en-US" altLang="zh-CN" sz="900">
                <a:solidFill>
                  <a:schemeClr val="bg1">
                    <a:lumMod val="50000"/>
                  </a:schemeClr>
                </a:solidFill>
              </a:rPr>
              <a:t>*</a:t>
            </a:r>
            <a:endParaRPr lang="en-US" altLang="zh-CN" sz="900">
              <a:solidFill>
                <a:schemeClr val="bg1">
                  <a:lumMod val="50000"/>
                </a:schemeClr>
              </a:solidFill>
            </a:endParaRPr>
          </a:p>
        </p:txBody>
      </p:sp>
      <p:sp>
        <p:nvSpPr>
          <p:cNvPr id="12" name="文本框 11"/>
          <p:cNvSpPr txBox="1"/>
          <p:nvPr/>
        </p:nvSpPr>
        <p:spPr>
          <a:xfrm>
            <a:off x="2680970" y="4516755"/>
            <a:ext cx="198120" cy="161925"/>
          </a:xfrm>
          <a:prstGeom prst="rect">
            <a:avLst/>
          </a:prstGeom>
          <a:noFill/>
        </p:spPr>
        <p:txBody>
          <a:bodyPr wrap="square" rtlCol="0">
            <a:noAutofit/>
          </a:bodyPr>
          <a:p>
            <a:r>
              <a:rPr lang="en-US" altLang="zh-CN" sz="900">
                <a:solidFill>
                  <a:schemeClr val="bg1">
                    <a:lumMod val="50000"/>
                  </a:schemeClr>
                </a:solidFill>
              </a:rPr>
              <a:t>*</a:t>
            </a:r>
            <a:endParaRPr lang="en-US" altLang="zh-CN" sz="900">
              <a:solidFill>
                <a:schemeClr val="bg1">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6927850" y="806450"/>
            <a:ext cx="4151630" cy="5690870"/>
          </a:xfrm>
          <a:prstGeom prst="rect">
            <a:avLst/>
          </a:prstGeom>
        </p:spPr>
      </p:pic>
      <p:sp>
        <p:nvSpPr>
          <p:cNvPr id="3" name="文本框 2"/>
          <p:cNvSpPr txBox="1"/>
          <p:nvPr/>
        </p:nvSpPr>
        <p:spPr>
          <a:xfrm>
            <a:off x="0" y="155575"/>
            <a:ext cx="9051713" cy="598805"/>
          </a:xfrm>
          <a:prstGeom prst="rect">
            <a:avLst/>
          </a:prstGeom>
          <a:noFill/>
        </p:spPr>
        <p:txBody>
          <a:bodyPr wrap="square" rtlCol="0" anchor="t">
            <a:spAutoFit/>
          </a:bodyPr>
          <a:lstStyle/>
          <a:p>
            <a:pPr>
              <a:lnSpc>
                <a:spcPct val="110000"/>
              </a:lnSpc>
            </a:pPr>
            <a:r>
              <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二、个人中心管理</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④</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上传</a:t>
            </a:r>
            <a:r>
              <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命题解读视频</a:t>
            </a:r>
            <a:endPar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isḻïḋè"/>
          <p:cNvSpPr/>
          <p:nvPr/>
        </p:nvSpPr>
        <p:spPr>
          <a:xfrm>
            <a:off x="833755" y="1052830"/>
            <a:ext cx="4626610" cy="2436495"/>
          </a:xfrm>
          <a:prstGeom prst="rect">
            <a:avLst/>
          </a:prstGeom>
          <a:solidFill>
            <a:schemeClr val="accent1">
              <a:lumMod val="20000"/>
              <a:lumOff val="80000"/>
              <a:alpha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4" name="íṣlïďé"/>
          <p:cNvSpPr>
            <a:spLocks noGrp="1"/>
          </p:cNvSpPr>
          <p:nvPr/>
        </p:nvSpPr>
        <p:spPr>
          <a:xfrm>
            <a:off x="977265" y="1057910"/>
            <a:ext cx="4483100" cy="2343150"/>
          </a:xfrm>
          <a:prstGeom prst="rect">
            <a:avLst/>
          </a:prstGeom>
        </p:spPr>
        <p:txBody>
          <a:bodyPr vert="horz" lIns="91440" tIns="45720" rIns="91440" bIns="45720" rtlCol="0" anchor="t" anchorCtr="0"/>
          <a:lst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a:lstStyle>
          <a:p>
            <a:pPr>
              <a:lnSpc>
                <a:spcPct val="150000"/>
              </a:lnSpc>
            </a:pPr>
            <a:r>
              <a:rPr sz="1400" dirty="0">
                <a:latin typeface="微软雅黑 Light" panose="020B0502040204020203" charset="-122"/>
                <a:ea typeface="微软雅黑 Light" panose="020B0502040204020203" charset="-122"/>
                <a:cs typeface="微软雅黑 Light" panose="020B0502040204020203" charset="-122"/>
              </a:rPr>
              <a:t>【操作步骤】</a:t>
            </a:r>
            <a:endParaRPr sz="140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sz="1400" b="0" dirty="0">
                <a:latin typeface="微软雅黑 Light" panose="020B0502040204020203" charset="-122"/>
                <a:ea typeface="微软雅黑 Light" panose="020B0502040204020203" charset="-122"/>
                <a:cs typeface="微软雅黑 Light" panose="020B0502040204020203" charset="-122"/>
              </a:rPr>
              <a:t>当命题审核完成后，</a:t>
            </a:r>
            <a:r>
              <a:rPr sz="1400" dirty="0">
                <a:solidFill>
                  <a:srgbClr val="C00000"/>
                </a:solidFill>
                <a:latin typeface="微软雅黑 Light" panose="020B0502040204020203" charset="-122"/>
                <a:ea typeface="微软雅黑 Light" panose="020B0502040204020203" charset="-122"/>
                <a:cs typeface="微软雅黑 Light" panose="020B0502040204020203" charset="-122"/>
              </a:rPr>
              <a:t>在左侧导航栏选择“命题管理”</a:t>
            </a:r>
            <a:r>
              <a:rPr sz="1400" b="0" dirty="0">
                <a:latin typeface="微软雅黑 Light" panose="020B0502040204020203" charset="-122"/>
                <a:ea typeface="微软雅黑 Light" panose="020B0502040204020203" charset="-122"/>
                <a:cs typeface="微软雅黑 Light" panose="020B0502040204020203" charset="-122"/>
              </a:rPr>
              <a:t>，点击对应申报年份的命题申报记录最右侧的“查看”按钮，可查看各命题的入围状态。至少需要有一个命题的状态为“已入围”，才可以进行命题解读视频的上传操作。命题解读视频主要用于让项目方可以更加全面的了解该命题的相关情况，便于后续项目方与命题企业的对接。</a:t>
            </a:r>
            <a:endParaRPr sz="1400" b="0" dirty="0">
              <a:latin typeface="微软雅黑 Light" panose="020B0502040204020203" charset="-122"/>
              <a:ea typeface="微软雅黑 Light" panose="020B0502040204020203" charset="-122"/>
              <a:cs typeface="微软雅黑 Light" panose="020B0502040204020203" charset="-122"/>
            </a:endParaRPr>
          </a:p>
          <a:p>
            <a:endParaRPr sz="1400" b="0" dirty="0">
              <a:latin typeface="仿宋_GB2312" panose="02010609030101010101" charset="-122"/>
              <a:ea typeface="仿宋_GB2312" panose="02010609030101010101" charset="-122"/>
              <a:cs typeface="仿宋_GB2312" panose="02010609030101010101" charset="-122"/>
            </a:endParaRPr>
          </a:p>
          <a:p>
            <a:endParaRPr sz="1400" b="0" dirty="0">
              <a:latin typeface="仿宋_GB2312" panose="02010609030101010101" charset="-122"/>
              <a:ea typeface="仿宋_GB2312" panose="02010609030101010101" charset="-122"/>
              <a:cs typeface="仿宋_GB2312" panose="02010609030101010101" charset="-122"/>
            </a:endParaRPr>
          </a:p>
          <a:p>
            <a:endParaRPr sz="1400" b="0" dirty="0">
              <a:latin typeface="仿宋_GB2312" panose="02010609030101010101" charset="-122"/>
              <a:ea typeface="仿宋_GB2312" panose="02010609030101010101" charset="-122"/>
              <a:cs typeface="仿宋_GB2312" panose="02010609030101010101" charset="-122"/>
            </a:endParaRPr>
          </a:p>
          <a:p>
            <a:endParaRPr sz="1400" b="0" dirty="0">
              <a:latin typeface="仿宋_GB2312" panose="02010609030101010101" charset="-122"/>
              <a:ea typeface="仿宋_GB2312" panose="02010609030101010101" charset="-122"/>
              <a:cs typeface="仿宋_GB2312" panose="02010609030101010101" charset="-122"/>
            </a:endParaRPr>
          </a:p>
          <a:p>
            <a:endParaRPr sz="1400" b="0" dirty="0">
              <a:latin typeface="仿宋_GB2312" panose="02010609030101010101" charset="-122"/>
              <a:ea typeface="仿宋_GB2312" panose="02010609030101010101" charset="-122"/>
              <a:cs typeface="仿宋_GB2312" panose="02010609030101010101" charset="-122"/>
            </a:endParaRPr>
          </a:p>
          <a:p>
            <a:endParaRPr sz="1400" b="0" dirty="0">
              <a:latin typeface="仿宋_GB2312" panose="02010609030101010101" charset="-122"/>
              <a:ea typeface="仿宋_GB2312" panose="02010609030101010101" charset="-122"/>
              <a:cs typeface="仿宋_GB2312" panose="02010609030101010101" charset="-122"/>
            </a:endParaRPr>
          </a:p>
          <a:p>
            <a:endParaRPr sz="1400" b="0" dirty="0">
              <a:latin typeface="仿宋_GB2312" panose="02010609030101010101" charset="-122"/>
              <a:ea typeface="仿宋_GB2312" panose="02010609030101010101" charset="-122"/>
              <a:cs typeface="仿宋_GB2312" panose="02010609030101010101" charset="-122"/>
            </a:endParaRPr>
          </a:p>
          <a:p>
            <a:endParaRPr sz="1400" b="0" dirty="0">
              <a:latin typeface="仿宋_GB2312" panose="02010609030101010101" charset="-122"/>
              <a:ea typeface="仿宋_GB2312" panose="02010609030101010101" charset="-122"/>
              <a:cs typeface="仿宋_GB2312" panose="02010609030101010101" charset="-122"/>
            </a:endParaRPr>
          </a:p>
        </p:txBody>
      </p:sp>
      <p:sp>
        <p:nvSpPr>
          <p:cNvPr id="6" name="îsļiḓê"/>
          <p:cNvSpPr/>
          <p:nvPr/>
        </p:nvSpPr>
        <p:spPr>
          <a:xfrm>
            <a:off x="833755" y="1052830"/>
            <a:ext cx="76200" cy="2435860"/>
          </a:xfrm>
          <a:prstGeom prst="rect">
            <a:avLst/>
          </a:prstGeom>
          <a:solidFill>
            <a:srgbClr val="094AC9"/>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FFFFFF"/>
              </a:solidFill>
            </a:endParaRPr>
          </a:p>
        </p:txBody>
      </p:sp>
      <p:sp>
        <p:nvSpPr>
          <p:cNvPr id="9" name="number-one_1474"/>
          <p:cNvSpPr/>
          <p:nvPr/>
        </p:nvSpPr>
        <p:spPr>
          <a:xfrm>
            <a:off x="451485" y="4073525"/>
            <a:ext cx="303530" cy="303530"/>
          </a:xfrm>
          <a:custGeom>
            <a:avLst/>
            <a:gdLst>
              <a:gd name="connsiteX0" fmla="*/ 286553 w 590374"/>
              <a:gd name="connsiteY0" fmla="*/ 124834 h 589340"/>
              <a:gd name="connsiteX1" fmla="*/ 357604 w 590374"/>
              <a:gd name="connsiteY1" fmla="*/ 124834 h 589340"/>
              <a:gd name="connsiteX2" fmla="*/ 357604 w 590374"/>
              <a:gd name="connsiteY2" fmla="*/ 488301 h 589340"/>
              <a:gd name="connsiteX3" fmla="*/ 275788 w 590374"/>
              <a:gd name="connsiteY3" fmla="*/ 488301 h 589340"/>
              <a:gd name="connsiteX4" fmla="*/ 275788 w 590374"/>
              <a:gd name="connsiteY4" fmla="*/ 200108 h 589340"/>
              <a:gd name="connsiteX5" fmla="*/ 273635 w 590374"/>
              <a:gd name="connsiteY5" fmla="*/ 200108 h 589340"/>
              <a:gd name="connsiteX6" fmla="*/ 204737 w 590374"/>
              <a:gd name="connsiteY6" fmla="*/ 232369 h 589340"/>
              <a:gd name="connsiteX7" fmla="*/ 189665 w 590374"/>
              <a:gd name="connsiteY7" fmla="*/ 169999 h 589340"/>
              <a:gd name="connsiteX8" fmla="*/ 51711 w 590374"/>
              <a:gd name="connsiteY8" fmla="*/ 43017 h 589340"/>
              <a:gd name="connsiteX9" fmla="*/ 43093 w 590374"/>
              <a:gd name="connsiteY9" fmla="*/ 51621 h 589340"/>
              <a:gd name="connsiteX10" fmla="*/ 43093 w 590374"/>
              <a:gd name="connsiteY10" fmla="*/ 537719 h 589340"/>
              <a:gd name="connsiteX11" fmla="*/ 51711 w 590374"/>
              <a:gd name="connsiteY11" fmla="*/ 546323 h 589340"/>
              <a:gd name="connsiteX12" fmla="*/ 538663 w 590374"/>
              <a:gd name="connsiteY12" fmla="*/ 546323 h 589340"/>
              <a:gd name="connsiteX13" fmla="*/ 547281 w 590374"/>
              <a:gd name="connsiteY13" fmla="*/ 537719 h 589340"/>
              <a:gd name="connsiteX14" fmla="*/ 547281 w 590374"/>
              <a:gd name="connsiteY14" fmla="*/ 51621 h 589340"/>
              <a:gd name="connsiteX15" fmla="*/ 538663 w 590374"/>
              <a:gd name="connsiteY15" fmla="*/ 43017 h 589340"/>
              <a:gd name="connsiteX16" fmla="*/ 51711 w 590374"/>
              <a:gd name="connsiteY16" fmla="*/ 0 h 589340"/>
              <a:gd name="connsiteX17" fmla="*/ 538663 w 590374"/>
              <a:gd name="connsiteY17" fmla="*/ 0 h 589340"/>
              <a:gd name="connsiteX18" fmla="*/ 590374 w 590374"/>
              <a:gd name="connsiteY18" fmla="*/ 51621 h 589340"/>
              <a:gd name="connsiteX19" fmla="*/ 590374 w 590374"/>
              <a:gd name="connsiteY19" fmla="*/ 537719 h 589340"/>
              <a:gd name="connsiteX20" fmla="*/ 538663 w 590374"/>
              <a:gd name="connsiteY20" fmla="*/ 589340 h 589340"/>
              <a:gd name="connsiteX21" fmla="*/ 51711 w 590374"/>
              <a:gd name="connsiteY21" fmla="*/ 589340 h 589340"/>
              <a:gd name="connsiteX22" fmla="*/ 0 w 590374"/>
              <a:gd name="connsiteY22" fmla="*/ 537719 h 589340"/>
              <a:gd name="connsiteX23" fmla="*/ 0 w 590374"/>
              <a:gd name="connsiteY23" fmla="*/ 51621 h 589340"/>
              <a:gd name="connsiteX24" fmla="*/ 51711 w 590374"/>
              <a:gd name="connsiteY24" fmla="*/ 0 h 58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0374" h="589340">
                <a:moveTo>
                  <a:pt x="286553" y="124834"/>
                </a:moveTo>
                <a:lnTo>
                  <a:pt x="357604" y="124834"/>
                </a:lnTo>
                <a:lnTo>
                  <a:pt x="357604" y="488301"/>
                </a:lnTo>
                <a:lnTo>
                  <a:pt x="275788" y="488301"/>
                </a:lnTo>
                <a:lnTo>
                  <a:pt x="275788" y="200108"/>
                </a:lnTo>
                <a:lnTo>
                  <a:pt x="273635" y="200108"/>
                </a:lnTo>
                <a:lnTo>
                  <a:pt x="204737" y="232369"/>
                </a:lnTo>
                <a:lnTo>
                  <a:pt x="189665" y="169999"/>
                </a:lnTo>
                <a:close/>
                <a:moveTo>
                  <a:pt x="51711" y="43017"/>
                </a:moveTo>
                <a:cubicBezTo>
                  <a:pt x="47402" y="43017"/>
                  <a:pt x="43093" y="47319"/>
                  <a:pt x="43093" y="51621"/>
                </a:cubicBezTo>
                <a:lnTo>
                  <a:pt x="43093" y="537719"/>
                </a:lnTo>
                <a:cubicBezTo>
                  <a:pt x="43093" y="542021"/>
                  <a:pt x="47402" y="546323"/>
                  <a:pt x="51711" y="546323"/>
                </a:cubicBezTo>
                <a:lnTo>
                  <a:pt x="538663" y="546323"/>
                </a:lnTo>
                <a:cubicBezTo>
                  <a:pt x="542972" y="546323"/>
                  <a:pt x="547281" y="542021"/>
                  <a:pt x="547281" y="537719"/>
                </a:cubicBezTo>
                <a:cubicBezTo>
                  <a:pt x="547281" y="537719"/>
                  <a:pt x="547281" y="51621"/>
                  <a:pt x="547281" y="51621"/>
                </a:cubicBezTo>
                <a:cubicBezTo>
                  <a:pt x="547281" y="47319"/>
                  <a:pt x="542972" y="43017"/>
                  <a:pt x="538663" y="43017"/>
                </a:cubicBezTo>
                <a:close/>
                <a:moveTo>
                  <a:pt x="51711" y="0"/>
                </a:moveTo>
                <a:lnTo>
                  <a:pt x="538663" y="0"/>
                </a:lnTo>
                <a:cubicBezTo>
                  <a:pt x="566673" y="0"/>
                  <a:pt x="590374" y="23659"/>
                  <a:pt x="590374" y="51621"/>
                </a:cubicBezTo>
                <a:lnTo>
                  <a:pt x="590374" y="537719"/>
                </a:lnTo>
                <a:cubicBezTo>
                  <a:pt x="590374" y="565681"/>
                  <a:pt x="566673" y="589340"/>
                  <a:pt x="538663" y="589340"/>
                </a:cubicBezTo>
                <a:lnTo>
                  <a:pt x="51711" y="589340"/>
                </a:lnTo>
                <a:cubicBezTo>
                  <a:pt x="23701" y="589340"/>
                  <a:pt x="0" y="565681"/>
                  <a:pt x="0" y="537719"/>
                </a:cubicBezTo>
                <a:lnTo>
                  <a:pt x="0" y="51621"/>
                </a:lnTo>
                <a:cubicBezTo>
                  <a:pt x="0" y="23659"/>
                  <a:pt x="23701" y="0"/>
                  <a:pt x="517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sp>
        <p:nvSpPr>
          <p:cNvPr id="11" name="number-two_1634"/>
          <p:cNvSpPr/>
          <p:nvPr/>
        </p:nvSpPr>
        <p:spPr>
          <a:xfrm>
            <a:off x="6732905" y="1057910"/>
            <a:ext cx="304800" cy="304165"/>
          </a:xfrm>
          <a:custGeom>
            <a:avLst/>
            <a:gdLst>
              <a:gd name="connsiteX0" fmla="*/ 297218 w 585891"/>
              <a:gd name="connsiteY0" fmla="*/ 120351 h 584857"/>
              <a:gd name="connsiteX1" fmla="*/ 417783 w 585891"/>
              <a:gd name="connsiteY1" fmla="*/ 225749 h 584857"/>
              <a:gd name="connsiteX2" fmla="*/ 327359 w 585891"/>
              <a:gd name="connsiteY2" fmla="*/ 372015 h 584857"/>
              <a:gd name="connsiteX3" fmla="*/ 295065 w 585891"/>
              <a:gd name="connsiteY3" fmla="*/ 397826 h 584857"/>
              <a:gd name="connsiteX4" fmla="*/ 295065 w 585891"/>
              <a:gd name="connsiteY4" fmla="*/ 399977 h 584857"/>
              <a:gd name="connsiteX5" fmla="*/ 422089 w 585891"/>
              <a:gd name="connsiteY5" fmla="*/ 399977 h 584857"/>
              <a:gd name="connsiteX6" fmla="*/ 422089 w 585891"/>
              <a:gd name="connsiteY6" fmla="*/ 464506 h 584857"/>
              <a:gd name="connsiteX7" fmla="*/ 183112 w 585891"/>
              <a:gd name="connsiteY7" fmla="*/ 464506 h 584857"/>
              <a:gd name="connsiteX8" fmla="*/ 183112 w 585891"/>
              <a:gd name="connsiteY8" fmla="*/ 417185 h 584857"/>
              <a:gd name="connsiteX9" fmla="*/ 226171 w 585891"/>
              <a:gd name="connsiteY9" fmla="*/ 376317 h 584857"/>
              <a:gd name="connsiteX10" fmla="*/ 338124 w 585891"/>
              <a:gd name="connsiteY10" fmla="*/ 232202 h 584857"/>
              <a:gd name="connsiteX11" fmla="*/ 282148 w 585891"/>
              <a:gd name="connsiteY11" fmla="*/ 182729 h 584857"/>
              <a:gd name="connsiteX12" fmla="*/ 208947 w 585891"/>
              <a:gd name="connsiteY12" fmla="*/ 210692 h 584857"/>
              <a:gd name="connsiteX13" fmla="*/ 185265 w 585891"/>
              <a:gd name="connsiteY13" fmla="*/ 154767 h 584857"/>
              <a:gd name="connsiteX14" fmla="*/ 297218 w 585891"/>
              <a:gd name="connsiteY14" fmla="*/ 120351 h 584857"/>
              <a:gd name="connsiteX15" fmla="*/ 49542 w 585891"/>
              <a:gd name="connsiteY15" fmla="*/ 43004 h 584857"/>
              <a:gd name="connsiteX16" fmla="*/ 43080 w 585891"/>
              <a:gd name="connsiteY16" fmla="*/ 49455 h 584857"/>
              <a:gd name="connsiteX17" fmla="*/ 43080 w 585891"/>
              <a:gd name="connsiteY17" fmla="*/ 533252 h 584857"/>
              <a:gd name="connsiteX18" fmla="*/ 49542 w 585891"/>
              <a:gd name="connsiteY18" fmla="*/ 541853 h 584857"/>
              <a:gd name="connsiteX19" fmla="*/ 534195 w 585891"/>
              <a:gd name="connsiteY19" fmla="*/ 541853 h 584857"/>
              <a:gd name="connsiteX20" fmla="*/ 542811 w 585891"/>
              <a:gd name="connsiteY20" fmla="*/ 533252 h 584857"/>
              <a:gd name="connsiteX21" fmla="*/ 542811 w 585891"/>
              <a:gd name="connsiteY21" fmla="*/ 49455 h 584857"/>
              <a:gd name="connsiteX22" fmla="*/ 534195 w 585891"/>
              <a:gd name="connsiteY22" fmla="*/ 43004 h 584857"/>
              <a:gd name="connsiteX23" fmla="*/ 49542 w 585891"/>
              <a:gd name="connsiteY23" fmla="*/ 0 h 584857"/>
              <a:gd name="connsiteX24" fmla="*/ 534195 w 585891"/>
              <a:gd name="connsiteY24" fmla="*/ 0 h 584857"/>
              <a:gd name="connsiteX25" fmla="*/ 585891 w 585891"/>
              <a:gd name="connsiteY25" fmla="*/ 49455 h 584857"/>
              <a:gd name="connsiteX26" fmla="*/ 585891 w 585891"/>
              <a:gd name="connsiteY26" fmla="*/ 533252 h 584857"/>
              <a:gd name="connsiteX27" fmla="*/ 534195 w 585891"/>
              <a:gd name="connsiteY27" fmla="*/ 584857 h 584857"/>
              <a:gd name="connsiteX28" fmla="*/ 49542 w 585891"/>
              <a:gd name="connsiteY28" fmla="*/ 584857 h 584857"/>
              <a:gd name="connsiteX29" fmla="*/ 0 w 585891"/>
              <a:gd name="connsiteY29" fmla="*/ 533252 h 584857"/>
              <a:gd name="connsiteX30" fmla="*/ 0 w 585891"/>
              <a:gd name="connsiteY30" fmla="*/ 49455 h 584857"/>
              <a:gd name="connsiteX31" fmla="*/ 49542 w 585891"/>
              <a:gd name="connsiteY31" fmla="*/ 0 h 58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5891" h="584857">
                <a:moveTo>
                  <a:pt x="297218" y="120351"/>
                </a:moveTo>
                <a:cubicBezTo>
                  <a:pt x="374724" y="120351"/>
                  <a:pt x="417783" y="163371"/>
                  <a:pt x="417783" y="225749"/>
                </a:cubicBezTo>
                <a:cubicBezTo>
                  <a:pt x="417783" y="283825"/>
                  <a:pt x="374724" y="328995"/>
                  <a:pt x="327359" y="372015"/>
                </a:cubicBezTo>
                <a:lnTo>
                  <a:pt x="295065" y="397826"/>
                </a:lnTo>
                <a:lnTo>
                  <a:pt x="295065" y="399977"/>
                </a:lnTo>
                <a:lnTo>
                  <a:pt x="422089" y="399977"/>
                </a:lnTo>
                <a:lnTo>
                  <a:pt x="422089" y="464506"/>
                </a:lnTo>
                <a:lnTo>
                  <a:pt x="183112" y="464506"/>
                </a:lnTo>
                <a:lnTo>
                  <a:pt x="183112" y="417185"/>
                </a:lnTo>
                <a:lnTo>
                  <a:pt x="226171" y="376317"/>
                </a:lnTo>
                <a:cubicBezTo>
                  <a:pt x="299371" y="309636"/>
                  <a:pt x="335971" y="273070"/>
                  <a:pt x="338124" y="232202"/>
                </a:cubicBezTo>
                <a:cubicBezTo>
                  <a:pt x="338124" y="204239"/>
                  <a:pt x="320901" y="182729"/>
                  <a:pt x="282148" y="182729"/>
                </a:cubicBezTo>
                <a:cubicBezTo>
                  <a:pt x="252006" y="182729"/>
                  <a:pt x="226171" y="197786"/>
                  <a:pt x="208947" y="210692"/>
                </a:cubicBezTo>
                <a:lnTo>
                  <a:pt x="185265" y="154767"/>
                </a:lnTo>
                <a:cubicBezTo>
                  <a:pt x="211100" y="135408"/>
                  <a:pt x="252006" y="120351"/>
                  <a:pt x="297218" y="120351"/>
                </a:cubicBezTo>
                <a:close/>
                <a:moveTo>
                  <a:pt x="49542" y="43004"/>
                </a:moveTo>
                <a:cubicBezTo>
                  <a:pt x="47388" y="43004"/>
                  <a:pt x="43080" y="47304"/>
                  <a:pt x="43080" y="49455"/>
                </a:cubicBezTo>
                <a:lnTo>
                  <a:pt x="43080" y="533252"/>
                </a:lnTo>
                <a:cubicBezTo>
                  <a:pt x="43080" y="537553"/>
                  <a:pt x="47388" y="541853"/>
                  <a:pt x="49542" y="541853"/>
                </a:cubicBezTo>
                <a:lnTo>
                  <a:pt x="534195" y="541853"/>
                </a:lnTo>
                <a:cubicBezTo>
                  <a:pt x="538503" y="541853"/>
                  <a:pt x="542811" y="537553"/>
                  <a:pt x="542811" y="533252"/>
                </a:cubicBezTo>
                <a:lnTo>
                  <a:pt x="542811" y="49455"/>
                </a:lnTo>
                <a:cubicBezTo>
                  <a:pt x="542811" y="47304"/>
                  <a:pt x="538503" y="43004"/>
                  <a:pt x="534195" y="43004"/>
                </a:cubicBezTo>
                <a:close/>
                <a:moveTo>
                  <a:pt x="49542" y="0"/>
                </a:moveTo>
                <a:lnTo>
                  <a:pt x="534195" y="0"/>
                </a:lnTo>
                <a:cubicBezTo>
                  <a:pt x="562197" y="0"/>
                  <a:pt x="585891" y="21502"/>
                  <a:pt x="585891" y="49455"/>
                </a:cubicBezTo>
                <a:lnTo>
                  <a:pt x="585891" y="533252"/>
                </a:lnTo>
                <a:cubicBezTo>
                  <a:pt x="585891" y="561205"/>
                  <a:pt x="562197" y="584857"/>
                  <a:pt x="534195" y="584857"/>
                </a:cubicBezTo>
                <a:lnTo>
                  <a:pt x="49542" y="584857"/>
                </a:lnTo>
                <a:cubicBezTo>
                  <a:pt x="21540" y="584857"/>
                  <a:pt x="0" y="561205"/>
                  <a:pt x="0" y="533252"/>
                </a:cubicBezTo>
                <a:lnTo>
                  <a:pt x="0" y="49455"/>
                </a:lnTo>
                <a:cubicBezTo>
                  <a:pt x="0" y="21502"/>
                  <a:pt x="21540" y="0"/>
                  <a:pt x="495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2"/>
          <a:stretch>
            <a:fillRect/>
          </a:stretch>
        </p:blipFill>
        <p:spPr>
          <a:xfrm>
            <a:off x="833755" y="3996055"/>
            <a:ext cx="5102225" cy="2155190"/>
          </a:xfrm>
          <a:prstGeom prst="rect">
            <a:avLst/>
          </a:prstGeom>
        </p:spPr>
      </p:pic>
      <p:sp>
        <p:nvSpPr>
          <p:cNvPr id="13" name="文本框 12"/>
          <p:cNvSpPr txBox="1"/>
          <p:nvPr/>
        </p:nvSpPr>
        <p:spPr>
          <a:xfrm>
            <a:off x="1826895" y="4354195"/>
            <a:ext cx="198120" cy="161925"/>
          </a:xfrm>
          <a:prstGeom prst="rect">
            <a:avLst/>
          </a:prstGeom>
          <a:noFill/>
        </p:spPr>
        <p:txBody>
          <a:bodyPr wrap="square" rtlCol="0">
            <a:noAutofit/>
          </a:bodyPr>
          <a:p>
            <a:r>
              <a:rPr lang="en-US" altLang="zh-CN" sz="900">
                <a:solidFill>
                  <a:schemeClr val="bg1">
                    <a:lumMod val="50000"/>
                  </a:schemeClr>
                </a:solidFill>
              </a:rPr>
              <a:t>*</a:t>
            </a:r>
            <a:endParaRPr lang="en-US" altLang="zh-CN" sz="900">
              <a:solidFill>
                <a:schemeClr val="bg1">
                  <a:lumMod val="50000"/>
                </a:schemeClr>
              </a:solidFill>
            </a:endParaRPr>
          </a:p>
        </p:txBody>
      </p:sp>
      <p:sp>
        <p:nvSpPr>
          <p:cNvPr id="14" name="文本框 13"/>
          <p:cNvSpPr txBox="1"/>
          <p:nvPr/>
        </p:nvSpPr>
        <p:spPr>
          <a:xfrm>
            <a:off x="1824355" y="4491355"/>
            <a:ext cx="198120" cy="161925"/>
          </a:xfrm>
          <a:prstGeom prst="rect">
            <a:avLst/>
          </a:prstGeom>
          <a:noFill/>
        </p:spPr>
        <p:txBody>
          <a:bodyPr wrap="square" rtlCol="0">
            <a:noAutofit/>
          </a:bodyPr>
          <a:p>
            <a:r>
              <a:rPr lang="en-US" altLang="zh-CN" sz="900">
                <a:solidFill>
                  <a:schemeClr val="bg1">
                    <a:lumMod val="50000"/>
                  </a:schemeClr>
                </a:solidFill>
              </a:rPr>
              <a:t>*</a:t>
            </a:r>
            <a:endParaRPr lang="en-US" altLang="zh-CN" sz="900">
              <a:solidFill>
                <a:schemeClr val="bg1">
                  <a:lumMod val="50000"/>
                </a:schemeClr>
              </a:solidFill>
            </a:endParaRPr>
          </a:p>
        </p:txBody>
      </p:sp>
      <p:sp>
        <p:nvSpPr>
          <p:cNvPr id="15" name="文本框 14"/>
          <p:cNvSpPr txBox="1"/>
          <p:nvPr/>
        </p:nvSpPr>
        <p:spPr>
          <a:xfrm>
            <a:off x="2698115" y="4354195"/>
            <a:ext cx="198120" cy="161925"/>
          </a:xfrm>
          <a:prstGeom prst="rect">
            <a:avLst/>
          </a:prstGeom>
          <a:noFill/>
        </p:spPr>
        <p:txBody>
          <a:bodyPr wrap="square" rtlCol="0">
            <a:noAutofit/>
          </a:bodyPr>
          <a:p>
            <a:r>
              <a:rPr lang="en-US" altLang="zh-CN" sz="900">
                <a:solidFill>
                  <a:schemeClr val="bg1">
                    <a:lumMod val="50000"/>
                  </a:schemeClr>
                </a:solidFill>
              </a:rPr>
              <a:t>*</a:t>
            </a:r>
            <a:endParaRPr lang="en-US" altLang="zh-CN" sz="900">
              <a:solidFill>
                <a:schemeClr val="bg1">
                  <a:lumMod val="50000"/>
                </a:schemeClr>
              </a:solidFill>
            </a:endParaRPr>
          </a:p>
        </p:txBody>
      </p:sp>
      <p:sp>
        <p:nvSpPr>
          <p:cNvPr id="16" name="文本框 15"/>
          <p:cNvSpPr txBox="1"/>
          <p:nvPr/>
        </p:nvSpPr>
        <p:spPr>
          <a:xfrm>
            <a:off x="2698115" y="4494530"/>
            <a:ext cx="198120" cy="161925"/>
          </a:xfrm>
          <a:prstGeom prst="rect">
            <a:avLst/>
          </a:prstGeom>
          <a:noFill/>
        </p:spPr>
        <p:txBody>
          <a:bodyPr wrap="square" rtlCol="0">
            <a:noAutofit/>
          </a:bodyPr>
          <a:p>
            <a:r>
              <a:rPr lang="en-US" altLang="zh-CN" sz="900">
                <a:solidFill>
                  <a:schemeClr val="bg1">
                    <a:lumMod val="50000"/>
                  </a:schemeClr>
                </a:solidFill>
              </a:rPr>
              <a:t>*</a:t>
            </a:r>
            <a:endParaRPr lang="en-US" altLang="zh-CN" sz="900">
              <a:solidFill>
                <a:schemeClr val="bg1">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01" descr="C:/Users/admin/AppData/Local/Temp/picturecompress_20220222073654/output_82.jpgoutput_82"/>
          <p:cNvPicPr/>
          <p:nvPr/>
        </p:nvPicPr>
        <p:blipFill>
          <a:blip r:embed="rId1"/>
          <a:srcRect/>
          <a:stretch>
            <a:fillRect/>
          </a:stretch>
        </p:blipFill>
        <p:spPr>
          <a:xfrm>
            <a:off x="-1905" y="-9525"/>
            <a:ext cx="12193905" cy="4549775"/>
          </a:xfrm>
          <a:prstGeom prst="rect">
            <a:avLst/>
          </a:prstGeom>
        </p:spPr>
      </p:pic>
      <p:sp>
        <p:nvSpPr>
          <p:cNvPr id="16" name="文本框 15"/>
          <p:cNvSpPr txBox="1"/>
          <p:nvPr/>
        </p:nvSpPr>
        <p:spPr>
          <a:xfrm flipV="1">
            <a:off x="4445" y="-9525"/>
            <a:ext cx="12189460" cy="4549140"/>
          </a:xfrm>
          <a:prstGeom prst="rect">
            <a:avLst/>
          </a:prstGeom>
          <a:solidFill>
            <a:srgbClr val="0A218E">
              <a:alpha val="72000"/>
            </a:srgbClr>
          </a:solidFill>
        </p:spPr>
        <p:txBody>
          <a:bodyPr wrap="square" rtlCol="0" anchor="ctr" anchorCtr="0">
            <a:noAutofit/>
          </a:bodyPr>
          <a:lstStyle/>
          <a:p>
            <a:pPr lvl="0" algn="ctr"/>
            <a:endParaRPr lang="zh-CN" sz="2135" spc="-300" dirty="0">
              <a:ln w="19050">
                <a:noFill/>
              </a:ln>
              <a:solidFill>
                <a:schemeClr val="bg1"/>
              </a:solidFill>
              <a:effectLst/>
              <a:latin typeface="微软雅黑 Light" panose="020B0502040204020203" charset="-122"/>
              <a:ea typeface="微软雅黑 Light" panose="020B0502040204020203" charset="-122"/>
              <a:cs typeface="微软雅黑 Light" panose="020B0502040204020203" charset="-122"/>
              <a:sym typeface="+mn-ea"/>
            </a:endParaRPr>
          </a:p>
        </p:txBody>
      </p:sp>
      <p:pic>
        <p:nvPicPr>
          <p:cNvPr id="2" name="图片 1" descr="C:/Users/admin/AppData/Local/Temp/picturecompress_20220222073654/output_83.pngoutput_83"/>
          <p:cNvPicPr>
            <a:picLocks noChangeAspect="1"/>
          </p:cNvPicPr>
          <p:nvPr/>
        </p:nvPicPr>
        <p:blipFill>
          <a:blip r:embed="rId2"/>
          <a:stretch>
            <a:fillRect/>
          </a:stretch>
        </p:blipFill>
        <p:spPr>
          <a:xfrm>
            <a:off x="3445617" y="1805952"/>
            <a:ext cx="5171648" cy="11420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userDrawn="1"/>
        </p:nvGrpSpPr>
        <p:grpSpPr>
          <a:xfrm>
            <a:off x="951231" y="2251287"/>
            <a:ext cx="1008380" cy="1896533"/>
            <a:chOff x="9480" y="7980"/>
            <a:chExt cx="1191" cy="2240"/>
          </a:xfrm>
        </p:grpSpPr>
        <p:sp>
          <p:nvSpPr>
            <p:cNvPr id="4" name="文本框 3"/>
            <p:cNvSpPr txBox="1"/>
            <p:nvPr/>
          </p:nvSpPr>
          <p:spPr>
            <a:xfrm>
              <a:off x="9814" y="7980"/>
              <a:ext cx="857" cy="2240"/>
            </a:xfrm>
            <a:prstGeom prst="rect">
              <a:avLst/>
            </a:prstGeom>
            <a:noFill/>
          </p:spPr>
          <p:txBody>
            <a:bodyPr wrap="none" rtlCol="0">
              <a:spAutoFit/>
            </a:bodyPr>
            <a:lstStyle/>
            <a:p>
              <a:r>
                <a:rPr lang="zh-CN" altLang="en-US" sz="4265">
                  <a:solidFill>
                    <a:schemeClr val="bg1"/>
                  </a:solidFill>
                  <a:latin typeface="微软雅黑" panose="020B0503020204020204" charset="-122"/>
                  <a:ea typeface="微软雅黑" panose="020B0503020204020204" charset="-122"/>
                </a:rPr>
                <a:t>目</a:t>
              </a:r>
              <a:endParaRPr lang="zh-CN" altLang="en-US" sz="4265">
                <a:solidFill>
                  <a:schemeClr val="bg1"/>
                </a:solidFill>
                <a:latin typeface="微软雅黑" panose="020B0503020204020204" charset="-122"/>
                <a:ea typeface="微软雅黑" panose="020B0503020204020204" charset="-122"/>
              </a:endParaRPr>
            </a:p>
            <a:p>
              <a:endParaRPr lang="zh-CN" altLang="en-US" sz="3200">
                <a:solidFill>
                  <a:schemeClr val="bg1"/>
                </a:solidFill>
                <a:latin typeface="微软雅黑" panose="020B0503020204020204" charset="-122"/>
                <a:ea typeface="微软雅黑" panose="020B0503020204020204" charset="-122"/>
              </a:endParaRPr>
            </a:p>
            <a:p>
              <a:r>
                <a:rPr lang="zh-CN" altLang="en-US" sz="4265">
                  <a:solidFill>
                    <a:schemeClr val="bg1"/>
                  </a:solidFill>
                  <a:latin typeface="微软雅黑" panose="020B0503020204020204" charset="-122"/>
                  <a:ea typeface="微软雅黑" panose="020B0503020204020204" charset="-122"/>
                </a:rPr>
                <a:t>录</a:t>
              </a:r>
              <a:endParaRPr lang="zh-CN" altLang="en-US" sz="4265">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9480" y="8067"/>
              <a:ext cx="579" cy="1903"/>
            </a:xfrm>
            <a:prstGeom prst="rect">
              <a:avLst/>
            </a:prstGeom>
            <a:noFill/>
          </p:spPr>
          <p:txBody>
            <a:bodyPr vert="eaVert" wrap="none" rtlCol="0">
              <a:spAutoFit/>
            </a:bodyPr>
            <a:lstStyle/>
            <a:p>
              <a:r>
                <a:rPr lang="en-US" altLang="zh-CN" sz="2000" spc="200">
                  <a:solidFill>
                    <a:schemeClr val="bg1"/>
                  </a:solidFill>
                  <a:uFillTx/>
                  <a:latin typeface="微软雅黑 Light" panose="020B0502040204020203" charset="-122"/>
                  <a:ea typeface="微软雅黑 Light" panose="020B0502040204020203" charset="-122"/>
                </a:rPr>
                <a:t>CONTENTS</a:t>
              </a:r>
              <a:endParaRPr lang="en-US" altLang="zh-CN" sz="2000" spc="200">
                <a:solidFill>
                  <a:schemeClr val="bg1"/>
                </a:solidFill>
                <a:uFillTx/>
                <a:latin typeface="微软雅黑 Light" panose="020B0502040204020203" charset="-122"/>
                <a:ea typeface="微软雅黑 Light" panose="020B0502040204020203" charset="-122"/>
              </a:endParaRPr>
            </a:p>
          </p:txBody>
        </p:sp>
      </p:grpSp>
      <p:sp>
        <p:nvSpPr>
          <p:cNvPr id="11" name="iṧḷídé"/>
          <p:cNvSpPr/>
          <p:nvPr>
            <p:custDataLst>
              <p:tags r:id="rId1"/>
            </p:custDataLst>
          </p:nvPr>
        </p:nvSpPr>
        <p:spPr>
          <a:xfrm>
            <a:off x="4902835" y="2076662"/>
            <a:ext cx="538480" cy="538480"/>
          </a:xfrm>
          <a:prstGeom prst="ellipse">
            <a:avLst/>
          </a:prstGeom>
          <a:solidFill>
            <a:srgbClr val="073BE4"/>
          </a:solidFill>
          <a:ln w="12700" cap="rnd" cmpd="sng" algn="ctr">
            <a:noFill/>
            <a:prstDash val="solid"/>
            <a:round/>
          </a:ln>
          <a:effectLst/>
        </p:spPr>
        <p:txBody>
          <a:bodyPr rot="0" spcFirstLastPara="0" vert="horz" wrap="square" lIns="91440" tIns="45720" rIns="91440" bIns="45720" numCol="1" spcCol="0" rtlCol="0" fromWordArt="0" anchor="ctr" anchorCtr="0" forceAA="0" compatLnSpc="1">
            <a:noAutofit/>
          </a:bodyPr>
          <a:lstStyle/>
          <a:p>
            <a:pPr lvl="0" algn="ctr">
              <a:spcBef>
                <a:spcPts val="0"/>
              </a:spcBef>
              <a:spcAft>
                <a:spcPts val="0"/>
              </a:spcAft>
              <a:buClrTx/>
              <a:buSzTx/>
              <a:buFontTx/>
              <a:defRPr/>
            </a:pPr>
            <a:r>
              <a:rPr lang="zh-CN" altLang="en-US" sz="2665" b="1" kern="0" noProof="0" dirty="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一</a:t>
            </a:r>
            <a:endParaRPr lang="zh-CN" altLang="en-US" sz="2665" b="1" kern="0" noProof="0" dirty="0">
              <a:ln>
                <a:noFill/>
              </a:ln>
              <a:solidFill>
                <a:schemeClr val="bg1"/>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5" name="îsľïḍè"/>
          <p:cNvSpPr/>
          <p:nvPr>
            <p:custDataLst>
              <p:tags r:id="rId2"/>
            </p:custDataLst>
          </p:nvPr>
        </p:nvSpPr>
        <p:spPr>
          <a:xfrm>
            <a:off x="4902835" y="3753908"/>
            <a:ext cx="538480" cy="538480"/>
          </a:xfrm>
          <a:prstGeom prst="ellipse">
            <a:avLst/>
          </a:prstGeom>
          <a:solidFill>
            <a:srgbClr val="073BE4">
              <a:alpha val="50000"/>
            </a:srgbClr>
          </a:solidFill>
          <a:ln w="12700" cap="rnd" cmpd="sng" algn="ctr">
            <a:noFill/>
            <a:prstDash val="solid"/>
            <a:round/>
          </a:ln>
          <a:effectLst/>
        </p:spPr>
        <p:txBody>
          <a:bodyPr rot="0" spcFirstLastPara="0" vert="horz" wrap="square" lIns="91440" tIns="45720" rIns="91440" bIns="45720" numCol="1" spcCol="0" rtlCol="0" fromWordArt="0" anchor="ctr" anchorCtr="0" forceAA="0" compatLnSpc="1">
            <a:noAutofit/>
          </a:bodyPr>
          <a:lstStyle/>
          <a:p>
            <a:pPr lvl="0" algn="ctr">
              <a:spcBef>
                <a:spcPts val="0"/>
              </a:spcBef>
              <a:spcAft>
                <a:spcPts val="0"/>
              </a:spcAft>
              <a:buClrTx/>
              <a:buSzTx/>
              <a:buFontTx/>
              <a:defRPr/>
            </a:pPr>
            <a:r>
              <a:rPr lang="zh-CN" altLang="en-US" sz="2665" b="1" kern="0" noProof="0" dirty="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二</a:t>
            </a:r>
            <a:endParaRPr lang="zh-CN" altLang="en-US" sz="2665" b="1" kern="0" noProof="0" dirty="0">
              <a:ln>
                <a:noFill/>
              </a:ln>
              <a:solidFill>
                <a:schemeClr val="bg1"/>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2" name="îṥlïḋè"/>
          <p:cNvSpPr/>
          <p:nvPr>
            <p:custDataLst>
              <p:tags r:id="rId3"/>
            </p:custDataLst>
          </p:nvPr>
        </p:nvSpPr>
        <p:spPr bwMode="auto">
          <a:xfrm>
            <a:off x="5687695" y="2174558"/>
            <a:ext cx="4432300" cy="53403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a:lnSpc>
                <a:spcPct val="90000"/>
              </a:lnSpc>
              <a:buClrTx/>
              <a:buSzTx/>
              <a:buFontTx/>
            </a:pPr>
            <a:r>
              <a:rPr lang="zh-CN" sz="3200" b="1" dirty="0">
                <a:solidFill>
                  <a:srgbClr val="073BE4"/>
                </a:solidFill>
                <a:latin typeface="微软雅黑" panose="020B0503020204020204" charset="-122"/>
                <a:ea typeface="微软雅黑" panose="020B0503020204020204" charset="-122"/>
                <a:sym typeface="微软雅黑" panose="020B0503020204020204" charset="-122"/>
              </a:rPr>
              <a:t>注册并认证账号</a:t>
            </a:r>
            <a:endParaRPr lang="zh-CN" sz="3200" b="1" dirty="0">
              <a:solidFill>
                <a:srgbClr val="073BE4"/>
              </a:solidFill>
              <a:latin typeface="微软雅黑" panose="020B0503020204020204" charset="-122"/>
              <a:ea typeface="微软雅黑" panose="020B0503020204020204" charset="-122"/>
              <a:sym typeface="微软雅黑" panose="020B0503020204020204" charset="-122"/>
            </a:endParaRPr>
          </a:p>
        </p:txBody>
      </p:sp>
      <p:cxnSp>
        <p:nvCxnSpPr>
          <p:cNvPr id="13" name="直接连接符 12"/>
          <p:cNvCxnSpPr/>
          <p:nvPr>
            <p:custDataLst>
              <p:tags r:id="rId4"/>
            </p:custDataLst>
          </p:nvPr>
        </p:nvCxnSpPr>
        <p:spPr>
          <a:xfrm>
            <a:off x="5687695" y="2783628"/>
            <a:ext cx="4361180" cy="0"/>
          </a:xfrm>
          <a:prstGeom prst="line">
            <a:avLst/>
          </a:prstGeom>
          <a:noFill/>
          <a:ln w="3175" cap="rnd" cmpd="sng" algn="ctr">
            <a:solidFill>
              <a:srgbClr val="FFFFFF">
                <a:lumMod val="75000"/>
              </a:srgbClr>
            </a:solidFill>
            <a:prstDash val="solid"/>
            <a:round/>
          </a:ln>
          <a:effectLst/>
        </p:spPr>
      </p:cxnSp>
      <p:sp>
        <p:nvSpPr>
          <p:cNvPr id="18" name="îŝľïďè"/>
          <p:cNvSpPr/>
          <p:nvPr>
            <p:custDataLst>
              <p:tags r:id="rId5"/>
            </p:custDataLst>
          </p:nvPr>
        </p:nvSpPr>
        <p:spPr bwMode="auto">
          <a:xfrm>
            <a:off x="5687695" y="3851805"/>
            <a:ext cx="4431453" cy="53403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a:lnSpc>
                <a:spcPct val="90000"/>
              </a:lnSpc>
              <a:buClrTx/>
              <a:buSzTx/>
              <a:buFontTx/>
            </a:pPr>
            <a:r>
              <a:rPr lang="zh-CN" sz="3200" b="1" dirty="0">
                <a:solidFill>
                  <a:srgbClr val="073BE4">
                    <a:alpha val="60000"/>
                  </a:srgbClr>
                </a:solidFill>
                <a:latin typeface="微软雅黑" panose="020B0503020204020204" charset="-122"/>
                <a:ea typeface="微软雅黑" panose="020B0503020204020204" charset="-122"/>
                <a:sym typeface="微软雅黑" panose="020B0503020204020204" charset="-122"/>
              </a:rPr>
              <a:t>个人中心管理</a:t>
            </a:r>
            <a:endParaRPr lang="zh-CN" sz="3200" b="1" dirty="0">
              <a:solidFill>
                <a:srgbClr val="073BE4">
                  <a:alpha val="60000"/>
                </a:srgbClr>
              </a:solidFill>
              <a:latin typeface="微软雅黑" panose="020B0503020204020204" charset="-122"/>
              <a:ea typeface="微软雅黑" panose="020B0503020204020204" charset="-122"/>
              <a:sym typeface="微软雅黑" panose="020B0503020204020204" charset="-122"/>
            </a:endParaRPr>
          </a:p>
        </p:txBody>
      </p:sp>
      <p:cxnSp>
        <p:nvCxnSpPr>
          <p:cNvPr id="19" name="直接连接符 18"/>
          <p:cNvCxnSpPr/>
          <p:nvPr>
            <p:custDataLst>
              <p:tags r:id="rId6"/>
            </p:custDataLst>
          </p:nvPr>
        </p:nvCxnSpPr>
        <p:spPr>
          <a:xfrm>
            <a:off x="5723255" y="4460875"/>
            <a:ext cx="4361180" cy="0"/>
          </a:xfrm>
          <a:prstGeom prst="line">
            <a:avLst/>
          </a:prstGeom>
          <a:noFill/>
          <a:ln w="3175" cap="rnd" cmpd="sng" algn="ctr">
            <a:solidFill>
              <a:srgbClr val="FFFFFF">
                <a:lumMod val="75000"/>
              </a:srgbClr>
            </a:solidFill>
            <a:prstDash val="solid"/>
            <a:round/>
          </a:ln>
          <a:effectLst/>
        </p:spPr>
      </p:cxnSp>
      <p:pic>
        <p:nvPicPr>
          <p:cNvPr id="7" name="图片 6" descr="沃聚LOGO 1.0-透明"/>
          <p:cNvPicPr>
            <a:picLocks noChangeAspect="1"/>
          </p:cNvPicPr>
          <p:nvPr/>
        </p:nvPicPr>
        <p:blipFill>
          <a:blip r:embed="rId7"/>
          <a:stretch>
            <a:fillRect/>
          </a:stretch>
        </p:blipFill>
        <p:spPr>
          <a:xfrm>
            <a:off x="951230" y="6202045"/>
            <a:ext cx="1200785" cy="2813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 y="155555"/>
            <a:ext cx="9050596" cy="598805"/>
          </a:xfrm>
          <a:prstGeom prst="rect">
            <a:avLst/>
          </a:prstGeom>
          <a:noFill/>
        </p:spPr>
        <p:txBody>
          <a:bodyPr wrap="square" rtlCol="0" anchor="t">
            <a:spAutoFit/>
          </a:bodyPr>
          <a:lstStyle/>
          <a:p>
            <a:pPr>
              <a:lnSpc>
                <a:spcPct val="110000"/>
              </a:lnSpc>
            </a:pPr>
            <a:r>
              <a:rPr lang="zh-CN" sz="3000" b="1" dirty="0">
                <a:solidFill>
                  <a:schemeClr val="bg1"/>
                </a:solidFill>
                <a:latin typeface="方正小标宋简体" panose="02000000000000000000" charset="-122"/>
                <a:ea typeface="方正小标宋简体" panose="02000000000000000000" charset="-122"/>
                <a:sym typeface="微软雅黑" panose="020B0503020204020204" charset="-122"/>
              </a:rPr>
              <a:t>一、注册并认证账号</a:t>
            </a:r>
            <a:r>
              <a:rPr lang="en-US" altLang="zh-CN" sz="3000" b="1" dirty="0">
                <a:solidFill>
                  <a:schemeClr val="bg1"/>
                </a:solidFill>
                <a:latin typeface="方正小标宋简体" panose="02000000000000000000" charset="-122"/>
                <a:ea typeface="方正小标宋简体" panose="02000000000000000000" charset="-122"/>
                <a:sym typeface="微软雅黑" panose="020B0503020204020204" charset="-122"/>
              </a:rPr>
              <a:t> — </a:t>
            </a:r>
            <a:r>
              <a:rPr lang="zh-CN" altLang="en-US" sz="3000" b="1" dirty="0">
                <a:solidFill>
                  <a:schemeClr val="bg1"/>
                </a:solidFill>
                <a:latin typeface="方正小标宋简体" panose="02000000000000000000" charset="-122"/>
                <a:ea typeface="方正小标宋简体" panose="02000000000000000000" charset="-122"/>
                <a:sym typeface="微软雅黑" panose="020B0503020204020204" charset="-122"/>
              </a:rPr>
              <a:t>①</a:t>
            </a:r>
            <a:r>
              <a:rPr lang="en-US" altLang="zh-CN" sz="3000" b="1" dirty="0">
                <a:solidFill>
                  <a:schemeClr val="bg1"/>
                </a:solidFill>
                <a:latin typeface="方正小标宋简体" panose="02000000000000000000" charset="-122"/>
                <a:ea typeface="方正小标宋简体" panose="02000000000000000000" charset="-122"/>
                <a:sym typeface="微软雅黑" panose="020B0503020204020204" charset="-122"/>
              </a:rPr>
              <a:t> </a:t>
            </a:r>
            <a:r>
              <a:rPr lang="zh-CN" altLang="en-US" sz="3000" b="1" dirty="0">
                <a:solidFill>
                  <a:schemeClr val="bg1"/>
                </a:solidFill>
                <a:latin typeface="方正小标宋简体" panose="02000000000000000000" charset="-122"/>
                <a:ea typeface="方正小标宋简体" panose="02000000000000000000" charset="-122"/>
                <a:sym typeface="微软雅黑" panose="020B0503020204020204" charset="-122"/>
              </a:rPr>
              <a:t>注册账号</a:t>
            </a:r>
            <a:endParaRPr lang="zh-CN" altLang="en-US" sz="3000" b="1" dirty="0">
              <a:solidFill>
                <a:schemeClr val="bg1"/>
              </a:solidFill>
              <a:latin typeface="方正小标宋简体" panose="02000000000000000000" charset="-122"/>
              <a:ea typeface="方正小标宋简体" panose="02000000000000000000" charset="-122"/>
              <a:sym typeface="微软雅黑" panose="020B0503020204020204" charset="-122"/>
            </a:endParaRPr>
          </a:p>
        </p:txBody>
      </p:sp>
      <p:sp>
        <p:nvSpPr>
          <p:cNvPr id="16" name="isḻïḋè"/>
          <p:cNvSpPr/>
          <p:nvPr/>
        </p:nvSpPr>
        <p:spPr>
          <a:xfrm>
            <a:off x="833755" y="1776730"/>
            <a:ext cx="3978910" cy="3679825"/>
          </a:xfrm>
          <a:prstGeom prst="rect">
            <a:avLst/>
          </a:prstGeom>
          <a:solidFill>
            <a:schemeClr val="accent1">
              <a:lumMod val="20000"/>
              <a:lumOff val="80000"/>
              <a:alpha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17" name="íṣlïďé"/>
          <p:cNvSpPr>
            <a:spLocks noGrp="1"/>
          </p:cNvSpPr>
          <p:nvPr/>
        </p:nvSpPr>
        <p:spPr>
          <a:xfrm>
            <a:off x="937260" y="1800225"/>
            <a:ext cx="3919220" cy="3554730"/>
          </a:xfrm>
          <a:prstGeom prst="rect">
            <a:avLst/>
          </a:prstGeom>
        </p:spPr>
        <p:txBody>
          <a:bodyPr vert="horz" lIns="91440" tIns="45720" rIns="91440" bIns="45720" rtlCol="0" anchor="t" anchorCtr="0"/>
          <a:lst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a:lstStyle>
          <a:p>
            <a:pPr algn="just">
              <a:lnSpc>
                <a:spcPct val="150000"/>
              </a:lnSpc>
            </a:pPr>
            <a:r>
              <a:rPr sz="1400" dirty="0">
                <a:solidFill>
                  <a:srgbClr val="C00000"/>
                </a:solidFill>
                <a:latin typeface="微软雅黑 Light" panose="020B0502040204020203" charset="-122"/>
                <a:ea typeface="微软雅黑 Light" panose="020B0502040204020203" charset="-122"/>
                <a:cs typeface="微软雅黑 Light" panose="020B0502040204020203" charset="-122"/>
              </a:rPr>
              <a:t>新企业注册时填写的手机号即默认为该企业管理员身份的账号。</a:t>
            </a:r>
            <a:endParaRPr sz="1400" dirty="0">
              <a:solidFill>
                <a:srgbClr val="C00000"/>
              </a:solidFill>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sz="1400" dirty="0">
                <a:solidFill>
                  <a:schemeClr val="tx1"/>
                </a:solidFill>
                <a:latin typeface="微软雅黑 Light" panose="020B0502040204020203" charset="-122"/>
                <a:ea typeface="微软雅黑 Light" panose="020B0502040204020203" charset="-122"/>
                <a:cs typeface="微软雅黑 Light" panose="020B0502040204020203" charset="-122"/>
              </a:rPr>
              <a:t>登录网址：http://cymt.woczx.com/qy</a:t>
            </a:r>
            <a:endParaRPr sz="1400" dirty="0">
              <a:solidFill>
                <a:schemeClr val="tx1"/>
              </a:solidFill>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endParaRPr sz="140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sz="1400" dirty="0">
                <a:latin typeface="微软雅黑 Light" panose="020B0502040204020203" charset="-122"/>
                <a:ea typeface="微软雅黑 Light" panose="020B0502040204020203" charset="-122"/>
                <a:cs typeface="微软雅黑 Light" panose="020B0502040204020203" charset="-122"/>
              </a:rPr>
              <a:t>【操作步骤】</a:t>
            </a:r>
            <a:endParaRPr lang="en-US" sz="140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altLang="zh-CN" sz="1400" b="0" dirty="0">
                <a:solidFill>
                  <a:schemeClr val="tx1">
                    <a:lumMod val="85000"/>
                    <a:lumOff val="15000"/>
                  </a:schemeClr>
                </a:solidFill>
                <a:latin typeface="微软雅黑 Light" panose="020B0502040204020203" charset="-122"/>
                <a:ea typeface="微软雅黑 Light" panose="020B0502040204020203" charset="-122"/>
                <a:cs typeface="微软雅黑 Light" panose="020B0502040204020203" charset="-122"/>
              </a:rPr>
              <a:t>1.在“</a:t>
            </a:r>
            <a:r>
              <a:rPr lang="zh-CN" altLang="en-US" sz="1400" b="0" dirty="0">
                <a:solidFill>
                  <a:schemeClr val="tx1">
                    <a:lumMod val="85000"/>
                    <a:lumOff val="15000"/>
                  </a:schemeClr>
                </a:solidFill>
                <a:latin typeface="微软雅黑 Light" panose="020B0502040204020203" charset="-122"/>
                <a:ea typeface="微软雅黑 Light" panose="020B0502040204020203" charset="-122"/>
                <a:cs typeface="微软雅黑 Light" panose="020B0502040204020203" charset="-122"/>
              </a:rPr>
              <a:t>企业</a:t>
            </a:r>
            <a:r>
              <a:rPr lang="en-US" altLang="zh-CN" sz="1400" b="0" dirty="0" err="1">
                <a:solidFill>
                  <a:schemeClr val="tx1">
                    <a:lumMod val="85000"/>
                    <a:lumOff val="15000"/>
                  </a:schemeClr>
                </a:solidFill>
                <a:latin typeface="微软雅黑 Light" panose="020B0502040204020203" charset="-122"/>
                <a:ea typeface="微软雅黑 Light" panose="020B0502040204020203" charset="-122"/>
                <a:cs typeface="微软雅黑 Light" panose="020B0502040204020203" charset="-122"/>
              </a:rPr>
              <a:t>方”窗口，点击“去登陆”按钮</a:t>
            </a:r>
            <a:r>
              <a:rPr lang="en-US" altLang="zh-CN" sz="1400" b="0" dirty="0">
                <a:solidFill>
                  <a:schemeClr val="tx1">
                    <a:lumMod val="85000"/>
                    <a:lumOff val="15000"/>
                  </a:schemeClr>
                </a:solidFill>
                <a:latin typeface="微软雅黑 Light" panose="020B0502040204020203" charset="-122"/>
                <a:ea typeface="微软雅黑 Light" panose="020B0502040204020203" charset="-122"/>
                <a:cs typeface="微软雅黑 Light" panose="020B0502040204020203" charset="-122"/>
              </a:rPr>
              <a:t>。</a:t>
            </a:r>
            <a:endParaRPr lang="en-US" altLang="zh-CN" sz="1400" b="0" dirty="0">
              <a:solidFill>
                <a:schemeClr val="tx1">
                  <a:lumMod val="85000"/>
                  <a:lumOff val="15000"/>
                </a:schemeClr>
              </a:solidFill>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altLang="zh-CN" sz="1400" b="0" dirty="0">
                <a:latin typeface="微软雅黑 Light" panose="020B0502040204020203" charset="-122"/>
                <a:ea typeface="微软雅黑 Light" panose="020B0502040204020203" charset="-122"/>
                <a:cs typeface="微软雅黑 Light" panose="020B0502040204020203" charset="-122"/>
              </a:rPr>
              <a:t>2.</a:t>
            </a:r>
            <a:r>
              <a:rPr sz="1400" b="0" dirty="0">
                <a:latin typeface="微软雅黑 Light" panose="020B0502040204020203" charset="-122"/>
                <a:ea typeface="微软雅黑 Light" panose="020B0502040204020203" charset="-122"/>
                <a:cs typeface="微软雅黑 Light" panose="020B0502040204020203" charset="-122"/>
              </a:rPr>
              <a:t>选择“我是企业方”，确保机构用户类型是“企业”的情况下，点击“免费注册”。</a:t>
            </a:r>
            <a:endParaRPr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sz="1400" dirty="0">
                <a:solidFill>
                  <a:srgbClr val="C00000"/>
                </a:solidFill>
                <a:latin typeface="微软雅黑 Light" panose="020B0502040204020203" charset="-122"/>
                <a:ea typeface="微软雅黑 Light" panose="020B0502040204020203" charset="-122"/>
                <a:cs typeface="微软雅黑 Light" panose="020B0502040204020203" charset="-122"/>
              </a:rPr>
              <a:t>3</a:t>
            </a:r>
            <a:r>
              <a:rPr sz="1400" dirty="0">
                <a:solidFill>
                  <a:srgbClr val="C00000"/>
                </a:solidFill>
                <a:latin typeface="微软雅黑 Light" panose="020B0502040204020203" charset="-122"/>
                <a:ea typeface="微软雅黑 Light" panose="020B0502040204020203" charset="-122"/>
                <a:cs typeface="微软雅黑 Light" panose="020B0502040204020203" charset="-122"/>
              </a:rPr>
              <a:t>.输入企业名称，进行企业搜索。若不存在搜索的企业，可输入企业全称进行新增及企业管理员的注册。</a:t>
            </a:r>
            <a:endParaRPr sz="1400" dirty="0">
              <a:solidFill>
                <a:srgbClr val="C00000"/>
              </a:solidFill>
              <a:latin typeface="微软雅黑 Light" panose="020B0502040204020203" charset="-122"/>
              <a:ea typeface="微软雅黑 Light" panose="020B0502040204020203" charset="-122"/>
              <a:cs typeface="微软雅黑 Light" panose="020B0502040204020203"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p:txBody>
      </p:sp>
      <p:sp>
        <p:nvSpPr>
          <p:cNvPr id="18" name="number-one_1474"/>
          <p:cNvSpPr/>
          <p:nvPr/>
        </p:nvSpPr>
        <p:spPr>
          <a:xfrm>
            <a:off x="5238750" y="1041400"/>
            <a:ext cx="303530" cy="303530"/>
          </a:xfrm>
          <a:custGeom>
            <a:avLst/>
            <a:gdLst>
              <a:gd name="connsiteX0" fmla="*/ 286553 w 590374"/>
              <a:gd name="connsiteY0" fmla="*/ 124834 h 589340"/>
              <a:gd name="connsiteX1" fmla="*/ 357604 w 590374"/>
              <a:gd name="connsiteY1" fmla="*/ 124834 h 589340"/>
              <a:gd name="connsiteX2" fmla="*/ 357604 w 590374"/>
              <a:gd name="connsiteY2" fmla="*/ 488301 h 589340"/>
              <a:gd name="connsiteX3" fmla="*/ 275788 w 590374"/>
              <a:gd name="connsiteY3" fmla="*/ 488301 h 589340"/>
              <a:gd name="connsiteX4" fmla="*/ 275788 w 590374"/>
              <a:gd name="connsiteY4" fmla="*/ 200108 h 589340"/>
              <a:gd name="connsiteX5" fmla="*/ 273635 w 590374"/>
              <a:gd name="connsiteY5" fmla="*/ 200108 h 589340"/>
              <a:gd name="connsiteX6" fmla="*/ 204737 w 590374"/>
              <a:gd name="connsiteY6" fmla="*/ 232369 h 589340"/>
              <a:gd name="connsiteX7" fmla="*/ 189665 w 590374"/>
              <a:gd name="connsiteY7" fmla="*/ 169999 h 589340"/>
              <a:gd name="connsiteX8" fmla="*/ 51711 w 590374"/>
              <a:gd name="connsiteY8" fmla="*/ 43017 h 589340"/>
              <a:gd name="connsiteX9" fmla="*/ 43093 w 590374"/>
              <a:gd name="connsiteY9" fmla="*/ 51621 h 589340"/>
              <a:gd name="connsiteX10" fmla="*/ 43093 w 590374"/>
              <a:gd name="connsiteY10" fmla="*/ 537719 h 589340"/>
              <a:gd name="connsiteX11" fmla="*/ 51711 w 590374"/>
              <a:gd name="connsiteY11" fmla="*/ 546323 h 589340"/>
              <a:gd name="connsiteX12" fmla="*/ 538663 w 590374"/>
              <a:gd name="connsiteY12" fmla="*/ 546323 h 589340"/>
              <a:gd name="connsiteX13" fmla="*/ 547281 w 590374"/>
              <a:gd name="connsiteY13" fmla="*/ 537719 h 589340"/>
              <a:gd name="connsiteX14" fmla="*/ 547281 w 590374"/>
              <a:gd name="connsiteY14" fmla="*/ 51621 h 589340"/>
              <a:gd name="connsiteX15" fmla="*/ 538663 w 590374"/>
              <a:gd name="connsiteY15" fmla="*/ 43017 h 589340"/>
              <a:gd name="connsiteX16" fmla="*/ 51711 w 590374"/>
              <a:gd name="connsiteY16" fmla="*/ 0 h 589340"/>
              <a:gd name="connsiteX17" fmla="*/ 538663 w 590374"/>
              <a:gd name="connsiteY17" fmla="*/ 0 h 589340"/>
              <a:gd name="connsiteX18" fmla="*/ 590374 w 590374"/>
              <a:gd name="connsiteY18" fmla="*/ 51621 h 589340"/>
              <a:gd name="connsiteX19" fmla="*/ 590374 w 590374"/>
              <a:gd name="connsiteY19" fmla="*/ 537719 h 589340"/>
              <a:gd name="connsiteX20" fmla="*/ 538663 w 590374"/>
              <a:gd name="connsiteY20" fmla="*/ 589340 h 589340"/>
              <a:gd name="connsiteX21" fmla="*/ 51711 w 590374"/>
              <a:gd name="connsiteY21" fmla="*/ 589340 h 589340"/>
              <a:gd name="connsiteX22" fmla="*/ 0 w 590374"/>
              <a:gd name="connsiteY22" fmla="*/ 537719 h 589340"/>
              <a:gd name="connsiteX23" fmla="*/ 0 w 590374"/>
              <a:gd name="connsiteY23" fmla="*/ 51621 h 589340"/>
              <a:gd name="connsiteX24" fmla="*/ 51711 w 590374"/>
              <a:gd name="connsiteY24" fmla="*/ 0 h 58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0374" h="589340">
                <a:moveTo>
                  <a:pt x="286553" y="124834"/>
                </a:moveTo>
                <a:lnTo>
                  <a:pt x="357604" y="124834"/>
                </a:lnTo>
                <a:lnTo>
                  <a:pt x="357604" y="488301"/>
                </a:lnTo>
                <a:lnTo>
                  <a:pt x="275788" y="488301"/>
                </a:lnTo>
                <a:lnTo>
                  <a:pt x="275788" y="200108"/>
                </a:lnTo>
                <a:lnTo>
                  <a:pt x="273635" y="200108"/>
                </a:lnTo>
                <a:lnTo>
                  <a:pt x="204737" y="232369"/>
                </a:lnTo>
                <a:lnTo>
                  <a:pt x="189665" y="169999"/>
                </a:lnTo>
                <a:close/>
                <a:moveTo>
                  <a:pt x="51711" y="43017"/>
                </a:moveTo>
                <a:cubicBezTo>
                  <a:pt x="47402" y="43017"/>
                  <a:pt x="43093" y="47319"/>
                  <a:pt x="43093" y="51621"/>
                </a:cubicBezTo>
                <a:lnTo>
                  <a:pt x="43093" y="537719"/>
                </a:lnTo>
                <a:cubicBezTo>
                  <a:pt x="43093" y="542021"/>
                  <a:pt x="47402" y="546323"/>
                  <a:pt x="51711" y="546323"/>
                </a:cubicBezTo>
                <a:lnTo>
                  <a:pt x="538663" y="546323"/>
                </a:lnTo>
                <a:cubicBezTo>
                  <a:pt x="542972" y="546323"/>
                  <a:pt x="547281" y="542021"/>
                  <a:pt x="547281" y="537719"/>
                </a:cubicBezTo>
                <a:cubicBezTo>
                  <a:pt x="547281" y="537719"/>
                  <a:pt x="547281" y="51621"/>
                  <a:pt x="547281" y="51621"/>
                </a:cubicBezTo>
                <a:cubicBezTo>
                  <a:pt x="547281" y="47319"/>
                  <a:pt x="542972" y="43017"/>
                  <a:pt x="538663" y="43017"/>
                </a:cubicBezTo>
                <a:close/>
                <a:moveTo>
                  <a:pt x="51711" y="0"/>
                </a:moveTo>
                <a:lnTo>
                  <a:pt x="538663" y="0"/>
                </a:lnTo>
                <a:cubicBezTo>
                  <a:pt x="566673" y="0"/>
                  <a:pt x="590374" y="23659"/>
                  <a:pt x="590374" y="51621"/>
                </a:cubicBezTo>
                <a:lnTo>
                  <a:pt x="590374" y="537719"/>
                </a:lnTo>
                <a:cubicBezTo>
                  <a:pt x="590374" y="565681"/>
                  <a:pt x="566673" y="589340"/>
                  <a:pt x="538663" y="589340"/>
                </a:cubicBezTo>
                <a:lnTo>
                  <a:pt x="51711" y="589340"/>
                </a:lnTo>
                <a:cubicBezTo>
                  <a:pt x="23701" y="589340"/>
                  <a:pt x="0" y="565681"/>
                  <a:pt x="0" y="537719"/>
                </a:cubicBezTo>
                <a:lnTo>
                  <a:pt x="0" y="51621"/>
                </a:lnTo>
                <a:cubicBezTo>
                  <a:pt x="0" y="23659"/>
                  <a:pt x="23701" y="0"/>
                  <a:pt x="517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umber-two_1634"/>
          <p:cNvSpPr/>
          <p:nvPr/>
        </p:nvSpPr>
        <p:spPr>
          <a:xfrm>
            <a:off x="5237480" y="3620135"/>
            <a:ext cx="304800" cy="304165"/>
          </a:xfrm>
          <a:custGeom>
            <a:avLst/>
            <a:gdLst>
              <a:gd name="connsiteX0" fmla="*/ 297218 w 585891"/>
              <a:gd name="connsiteY0" fmla="*/ 120351 h 584857"/>
              <a:gd name="connsiteX1" fmla="*/ 417783 w 585891"/>
              <a:gd name="connsiteY1" fmla="*/ 225749 h 584857"/>
              <a:gd name="connsiteX2" fmla="*/ 327359 w 585891"/>
              <a:gd name="connsiteY2" fmla="*/ 372015 h 584857"/>
              <a:gd name="connsiteX3" fmla="*/ 295065 w 585891"/>
              <a:gd name="connsiteY3" fmla="*/ 397826 h 584857"/>
              <a:gd name="connsiteX4" fmla="*/ 295065 w 585891"/>
              <a:gd name="connsiteY4" fmla="*/ 399977 h 584857"/>
              <a:gd name="connsiteX5" fmla="*/ 422089 w 585891"/>
              <a:gd name="connsiteY5" fmla="*/ 399977 h 584857"/>
              <a:gd name="connsiteX6" fmla="*/ 422089 w 585891"/>
              <a:gd name="connsiteY6" fmla="*/ 464506 h 584857"/>
              <a:gd name="connsiteX7" fmla="*/ 183112 w 585891"/>
              <a:gd name="connsiteY7" fmla="*/ 464506 h 584857"/>
              <a:gd name="connsiteX8" fmla="*/ 183112 w 585891"/>
              <a:gd name="connsiteY8" fmla="*/ 417185 h 584857"/>
              <a:gd name="connsiteX9" fmla="*/ 226171 w 585891"/>
              <a:gd name="connsiteY9" fmla="*/ 376317 h 584857"/>
              <a:gd name="connsiteX10" fmla="*/ 338124 w 585891"/>
              <a:gd name="connsiteY10" fmla="*/ 232202 h 584857"/>
              <a:gd name="connsiteX11" fmla="*/ 282148 w 585891"/>
              <a:gd name="connsiteY11" fmla="*/ 182729 h 584857"/>
              <a:gd name="connsiteX12" fmla="*/ 208947 w 585891"/>
              <a:gd name="connsiteY12" fmla="*/ 210692 h 584857"/>
              <a:gd name="connsiteX13" fmla="*/ 185265 w 585891"/>
              <a:gd name="connsiteY13" fmla="*/ 154767 h 584857"/>
              <a:gd name="connsiteX14" fmla="*/ 297218 w 585891"/>
              <a:gd name="connsiteY14" fmla="*/ 120351 h 584857"/>
              <a:gd name="connsiteX15" fmla="*/ 49542 w 585891"/>
              <a:gd name="connsiteY15" fmla="*/ 43004 h 584857"/>
              <a:gd name="connsiteX16" fmla="*/ 43080 w 585891"/>
              <a:gd name="connsiteY16" fmla="*/ 49455 h 584857"/>
              <a:gd name="connsiteX17" fmla="*/ 43080 w 585891"/>
              <a:gd name="connsiteY17" fmla="*/ 533252 h 584857"/>
              <a:gd name="connsiteX18" fmla="*/ 49542 w 585891"/>
              <a:gd name="connsiteY18" fmla="*/ 541853 h 584857"/>
              <a:gd name="connsiteX19" fmla="*/ 534195 w 585891"/>
              <a:gd name="connsiteY19" fmla="*/ 541853 h 584857"/>
              <a:gd name="connsiteX20" fmla="*/ 542811 w 585891"/>
              <a:gd name="connsiteY20" fmla="*/ 533252 h 584857"/>
              <a:gd name="connsiteX21" fmla="*/ 542811 w 585891"/>
              <a:gd name="connsiteY21" fmla="*/ 49455 h 584857"/>
              <a:gd name="connsiteX22" fmla="*/ 534195 w 585891"/>
              <a:gd name="connsiteY22" fmla="*/ 43004 h 584857"/>
              <a:gd name="connsiteX23" fmla="*/ 49542 w 585891"/>
              <a:gd name="connsiteY23" fmla="*/ 0 h 584857"/>
              <a:gd name="connsiteX24" fmla="*/ 534195 w 585891"/>
              <a:gd name="connsiteY24" fmla="*/ 0 h 584857"/>
              <a:gd name="connsiteX25" fmla="*/ 585891 w 585891"/>
              <a:gd name="connsiteY25" fmla="*/ 49455 h 584857"/>
              <a:gd name="connsiteX26" fmla="*/ 585891 w 585891"/>
              <a:gd name="connsiteY26" fmla="*/ 533252 h 584857"/>
              <a:gd name="connsiteX27" fmla="*/ 534195 w 585891"/>
              <a:gd name="connsiteY27" fmla="*/ 584857 h 584857"/>
              <a:gd name="connsiteX28" fmla="*/ 49542 w 585891"/>
              <a:gd name="connsiteY28" fmla="*/ 584857 h 584857"/>
              <a:gd name="connsiteX29" fmla="*/ 0 w 585891"/>
              <a:gd name="connsiteY29" fmla="*/ 533252 h 584857"/>
              <a:gd name="connsiteX30" fmla="*/ 0 w 585891"/>
              <a:gd name="connsiteY30" fmla="*/ 49455 h 584857"/>
              <a:gd name="connsiteX31" fmla="*/ 49542 w 585891"/>
              <a:gd name="connsiteY31" fmla="*/ 0 h 58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5891" h="584857">
                <a:moveTo>
                  <a:pt x="297218" y="120351"/>
                </a:moveTo>
                <a:cubicBezTo>
                  <a:pt x="374724" y="120351"/>
                  <a:pt x="417783" y="163371"/>
                  <a:pt x="417783" y="225749"/>
                </a:cubicBezTo>
                <a:cubicBezTo>
                  <a:pt x="417783" y="283825"/>
                  <a:pt x="374724" y="328995"/>
                  <a:pt x="327359" y="372015"/>
                </a:cubicBezTo>
                <a:lnTo>
                  <a:pt x="295065" y="397826"/>
                </a:lnTo>
                <a:lnTo>
                  <a:pt x="295065" y="399977"/>
                </a:lnTo>
                <a:lnTo>
                  <a:pt x="422089" y="399977"/>
                </a:lnTo>
                <a:lnTo>
                  <a:pt x="422089" y="464506"/>
                </a:lnTo>
                <a:lnTo>
                  <a:pt x="183112" y="464506"/>
                </a:lnTo>
                <a:lnTo>
                  <a:pt x="183112" y="417185"/>
                </a:lnTo>
                <a:lnTo>
                  <a:pt x="226171" y="376317"/>
                </a:lnTo>
                <a:cubicBezTo>
                  <a:pt x="299371" y="309636"/>
                  <a:pt x="335971" y="273070"/>
                  <a:pt x="338124" y="232202"/>
                </a:cubicBezTo>
                <a:cubicBezTo>
                  <a:pt x="338124" y="204239"/>
                  <a:pt x="320901" y="182729"/>
                  <a:pt x="282148" y="182729"/>
                </a:cubicBezTo>
                <a:cubicBezTo>
                  <a:pt x="252006" y="182729"/>
                  <a:pt x="226171" y="197786"/>
                  <a:pt x="208947" y="210692"/>
                </a:cubicBezTo>
                <a:lnTo>
                  <a:pt x="185265" y="154767"/>
                </a:lnTo>
                <a:cubicBezTo>
                  <a:pt x="211100" y="135408"/>
                  <a:pt x="252006" y="120351"/>
                  <a:pt x="297218" y="120351"/>
                </a:cubicBezTo>
                <a:close/>
                <a:moveTo>
                  <a:pt x="49542" y="43004"/>
                </a:moveTo>
                <a:cubicBezTo>
                  <a:pt x="47388" y="43004"/>
                  <a:pt x="43080" y="47304"/>
                  <a:pt x="43080" y="49455"/>
                </a:cubicBezTo>
                <a:lnTo>
                  <a:pt x="43080" y="533252"/>
                </a:lnTo>
                <a:cubicBezTo>
                  <a:pt x="43080" y="537553"/>
                  <a:pt x="47388" y="541853"/>
                  <a:pt x="49542" y="541853"/>
                </a:cubicBezTo>
                <a:lnTo>
                  <a:pt x="534195" y="541853"/>
                </a:lnTo>
                <a:cubicBezTo>
                  <a:pt x="538503" y="541853"/>
                  <a:pt x="542811" y="537553"/>
                  <a:pt x="542811" y="533252"/>
                </a:cubicBezTo>
                <a:lnTo>
                  <a:pt x="542811" y="49455"/>
                </a:lnTo>
                <a:cubicBezTo>
                  <a:pt x="542811" y="47304"/>
                  <a:pt x="538503" y="43004"/>
                  <a:pt x="534195" y="43004"/>
                </a:cubicBezTo>
                <a:close/>
                <a:moveTo>
                  <a:pt x="49542" y="0"/>
                </a:moveTo>
                <a:lnTo>
                  <a:pt x="534195" y="0"/>
                </a:lnTo>
                <a:cubicBezTo>
                  <a:pt x="562197" y="0"/>
                  <a:pt x="585891" y="21502"/>
                  <a:pt x="585891" y="49455"/>
                </a:cubicBezTo>
                <a:lnTo>
                  <a:pt x="585891" y="533252"/>
                </a:lnTo>
                <a:cubicBezTo>
                  <a:pt x="585891" y="561205"/>
                  <a:pt x="562197" y="584857"/>
                  <a:pt x="534195" y="584857"/>
                </a:cubicBezTo>
                <a:lnTo>
                  <a:pt x="49542" y="584857"/>
                </a:lnTo>
                <a:cubicBezTo>
                  <a:pt x="21540" y="584857"/>
                  <a:pt x="0" y="561205"/>
                  <a:pt x="0" y="533252"/>
                </a:cubicBezTo>
                <a:lnTo>
                  <a:pt x="0" y="49455"/>
                </a:lnTo>
                <a:cubicBezTo>
                  <a:pt x="0" y="21502"/>
                  <a:pt x="21540" y="0"/>
                  <a:pt x="495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îsļiḓê"/>
          <p:cNvSpPr/>
          <p:nvPr/>
        </p:nvSpPr>
        <p:spPr>
          <a:xfrm>
            <a:off x="833755" y="1767205"/>
            <a:ext cx="76200" cy="3689350"/>
          </a:xfrm>
          <a:prstGeom prst="rect">
            <a:avLst/>
          </a:prstGeom>
          <a:solidFill>
            <a:srgbClr val="094AC9"/>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FFFFFF"/>
              </a:solidFill>
            </a:endParaRPr>
          </a:p>
        </p:txBody>
      </p:sp>
      <p:pic>
        <p:nvPicPr>
          <p:cNvPr id="22" name="图片 1"/>
          <p:cNvPicPr>
            <a:picLocks noChangeAspect="1"/>
          </p:cNvPicPr>
          <p:nvPr/>
        </p:nvPicPr>
        <p:blipFill>
          <a:blip r:embed="rId1"/>
          <a:stretch>
            <a:fillRect/>
          </a:stretch>
        </p:blipFill>
        <p:spPr>
          <a:xfrm>
            <a:off x="6165850" y="3698240"/>
            <a:ext cx="4923155" cy="2822575"/>
          </a:xfrm>
          <a:prstGeom prst="rect">
            <a:avLst/>
          </a:prstGeom>
          <a:noFill/>
          <a:ln>
            <a:noFill/>
          </a:ln>
        </p:spPr>
      </p:pic>
      <p:pic>
        <p:nvPicPr>
          <p:cNvPr id="3" name="图片 2" descr="企业方-登录"/>
          <p:cNvPicPr>
            <a:picLocks noChangeAspect="1"/>
          </p:cNvPicPr>
          <p:nvPr/>
        </p:nvPicPr>
        <p:blipFill>
          <a:blip r:embed="rId2"/>
          <a:stretch>
            <a:fillRect/>
          </a:stretch>
        </p:blipFill>
        <p:spPr>
          <a:xfrm>
            <a:off x="6015355" y="784225"/>
            <a:ext cx="5060950" cy="28098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17" y="155555"/>
            <a:ext cx="9050596" cy="598805"/>
          </a:xfrm>
          <a:prstGeom prst="rect">
            <a:avLst/>
          </a:prstGeom>
          <a:noFill/>
        </p:spPr>
        <p:txBody>
          <a:bodyPr wrap="square" rtlCol="0" anchor="t">
            <a:spAutoFit/>
          </a:bodyPr>
          <a:lstStyle/>
          <a:p>
            <a:pPr algn="l">
              <a:lnSpc>
                <a:spcPct val="110000"/>
              </a:lnSpc>
              <a:buClrTx/>
              <a:buSzTx/>
              <a:buFontTx/>
            </a:pPr>
            <a:r>
              <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一、注册并认证账号 — ① 注册账号</a:t>
            </a:r>
            <a:endPar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isḻïḋè"/>
          <p:cNvSpPr/>
          <p:nvPr/>
        </p:nvSpPr>
        <p:spPr>
          <a:xfrm>
            <a:off x="986155" y="1852930"/>
            <a:ext cx="3978910" cy="3515360"/>
          </a:xfrm>
          <a:prstGeom prst="rect">
            <a:avLst/>
          </a:prstGeom>
          <a:solidFill>
            <a:schemeClr val="accent1">
              <a:lumMod val="20000"/>
              <a:lumOff val="80000"/>
              <a:alpha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3" name="íṣlïďé"/>
          <p:cNvSpPr>
            <a:spLocks noGrp="1"/>
          </p:cNvSpPr>
          <p:nvPr/>
        </p:nvSpPr>
        <p:spPr>
          <a:xfrm>
            <a:off x="1130300" y="1978025"/>
            <a:ext cx="3702685" cy="3244850"/>
          </a:xfrm>
          <a:prstGeom prst="rect">
            <a:avLst/>
          </a:prstGeom>
        </p:spPr>
        <p:txBody>
          <a:bodyPr vert="horz" lIns="91440" tIns="45720" rIns="91440" bIns="45720" rtlCol="0" anchor="t" anchorCtr="0"/>
          <a:lst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a:lstStyle>
          <a:p>
            <a:pPr algn="just">
              <a:lnSpc>
                <a:spcPct val="150000"/>
              </a:lnSpc>
            </a:pPr>
            <a:r>
              <a:rPr sz="1400" dirty="0">
                <a:latin typeface="微软雅黑 Light" panose="020B0502040204020203" charset="-122"/>
                <a:ea typeface="微软雅黑 Light" panose="020B0502040204020203" charset="-122"/>
                <a:cs typeface="微软雅黑 Light" panose="020B0502040204020203" charset="-122"/>
              </a:rPr>
              <a:t>【操作步骤】</a:t>
            </a:r>
            <a:endParaRPr sz="140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altLang="zh-CN" sz="1400" b="0" dirty="0">
                <a:latin typeface="微软雅黑 Light" panose="020B0502040204020203" charset="-122"/>
                <a:ea typeface="微软雅黑 Light" panose="020B0502040204020203" charset="-122"/>
                <a:cs typeface="微软雅黑 Light" panose="020B0502040204020203" charset="-122"/>
                <a:sym typeface="+mn-ea"/>
              </a:rPr>
              <a:t>4.根据页面提示完成剩余注册。</a:t>
            </a:r>
            <a:r>
              <a:rPr lang="en-US" altLang="zh-CN" sz="1400" dirty="0">
                <a:solidFill>
                  <a:srgbClr val="C00000"/>
                </a:solidFill>
                <a:latin typeface="微软雅黑 Light" panose="020B0502040204020203" charset="-122"/>
                <a:ea typeface="微软雅黑 Light" panose="020B0502040204020203" charset="-122"/>
                <a:cs typeface="微软雅黑 Light" panose="020B0502040204020203" charset="-122"/>
                <a:sym typeface="+mn-ea"/>
              </a:rPr>
              <a:t>其中，密码长度不小于8位，由数字、大小写字母、特殊符号构成。</a:t>
            </a:r>
            <a:endParaRPr lang="en-US" altLang="zh-CN" sz="1400" dirty="0">
              <a:solidFill>
                <a:srgbClr val="C00000"/>
              </a:solidFill>
              <a:latin typeface="微软雅黑 Light" panose="020B0502040204020203" charset="-122"/>
              <a:ea typeface="微软雅黑 Light" panose="020B0502040204020203" charset="-122"/>
              <a:cs typeface="微软雅黑 Light" panose="020B0502040204020203" charset="-122"/>
              <a:sym typeface="+mn-ea"/>
            </a:endParaRPr>
          </a:p>
          <a:p>
            <a:pPr algn="just">
              <a:lnSpc>
                <a:spcPct val="150000"/>
              </a:lnSpc>
            </a:pPr>
            <a:endParaRPr lang="en-US" altLang="zh-CN"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altLang="zh-CN" sz="1400" b="0" dirty="0">
                <a:latin typeface="微软雅黑 Light" panose="020B0502040204020203" charset="-122"/>
                <a:ea typeface="微软雅黑 Light" panose="020B0502040204020203" charset="-122"/>
                <a:cs typeface="微软雅黑 Light" panose="020B0502040204020203" charset="-122"/>
                <a:sym typeface="+mn-ea"/>
              </a:rPr>
              <a:t>5.若提示“手机号已存在”，则可跳过注册步骤，直接登录进行身份认证。</a:t>
            </a:r>
            <a:r>
              <a:rPr lang="en-US" altLang="zh-CN" sz="1400" dirty="0">
                <a:solidFill>
                  <a:srgbClr val="C00000"/>
                </a:solidFill>
                <a:latin typeface="微软雅黑 Light" panose="020B0502040204020203" charset="-122"/>
                <a:ea typeface="微软雅黑 Light" panose="020B0502040204020203" charset="-122"/>
                <a:cs typeface="微软雅黑 Light" panose="020B0502040204020203" charset="-122"/>
                <a:sym typeface="+mn-ea"/>
              </a:rPr>
              <a:t>若登录后在个人中心未发现“命题管理”模块，可咨询18058709104（微信同号）。</a:t>
            </a:r>
            <a:endParaRPr lang="en-US" altLang="zh-CN" sz="140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endParaRPr sz="1400" b="0" dirty="0">
              <a:latin typeface="仿宋_GB2312" panose="02010609030101010101" charset="-122"/>
              <a:ea typeface="仿宋_GB2312" panose="02010609030101010101" charset="-122"/>
              <a:cs typeface="仿宋_GB2312" panose="02010609030101010101" charset="-122"/>
            </a:endParaRPr>
          </a:p>
        </p:txBody>
      </p:sp>
      <p:sp>
        <p:nvSpPr>
          <p:cNvPr id="4" name="îsļiḓê"/>
          <p:cNvSpPr/>
          <p:nvPr/>
        </p:nvSpPr>
        <p:spPr>
          <a:xfrm>
            <a:off x="986155" y="1852930"/>
            <a:ext cx="76200" cy="3514725"/>
          </a:xfrm>
          <a:prstGeom prst="rect">
            <a:avLst/>
          </a:prstGeom>
          <a:solidFill>
            <a:srgbClr val="094AC9"/>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FFFFFF"/>
              </a:solidFill>
            </a:endParaRPr>
          </a:p>
        </p:txBody>
      </p:sp>
      <p:pic>
        <p:nvPicPr>
          <p:cNvPr id="5" name="图片 2" descr="微信截图_20220412165452"/>
          <p:cNvPicPr>
            <a:picLocks noChangeAspect="1"/>
          </p:cNvPicPr>
          <p:nvPr/>
        </p:nvPicPr>
        <p:blipFill>
          <a:blip r:embed="rId1"/>
          <a:stretch>
            <a:fillRect/>
          </a:stretch>
        </p:blipFill>
        <p:spPr>
          <a:xfrm>
            <a:off x="6007100" y="2265680"/>
            <a:ext cx="5055870" cy="26339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17" y="155555"/>
            <a:ext cx="9050596" cy="598805"/>
          </a:xfrm>
          <a:prstGeom prst="rect">
            <a:avLst/>
          </a:prstGeom>
          <a:noFill/>
        </p:spPr>
        <p:txBody>
          <a:bodyPr wrap="square" rtlCol="0" anchor="t">
            <a:spAutoFit/>
          </a:bodyPr>
          <a:lstStyle/>
          <a:p>
            <a:pPr>
              <a:lnSpc>
                <a:spcPct val="110000"/>
              </a:lnSpc>
            </a:pPr>
            <a:r>
              <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一、注册并认证账号</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 </a:t>
            </a:r>
            <a:r>
              <a:rPr lang="zh-CN" altLang="en-US"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②</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身份认证</a:t>
            </a:r>
            <a:endParaRPr lang="zh-CN" altLang="en-US"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7" name="isḻïḋè"/>
          <p:cNvSpPr/>
          <p:nvPr/>
        </p:nvSpPr>
        <p:spPr>
          <a:xfrm>
            <a:off x="1205230" y="1376680"/>
            <a:ext cx="3978910" cy="4780280"/>
          </a:xfrm>
          <a:prstGeom prst="rect">
            <a:avLst/>
          </a:prstGeom>
          <a:solidFill>
            <a:schemeClr val="accent1">
              <a:lumMod val="20000"/>
              <a:lumOff val="80000"/>
              <a:alpha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8" name="íṣlïďé"/>
          <p:cNvSpPr>
            <a:spLocks noGrp="1"/>
          </p:cNvSpPr>
          <p:nvPr/>
        </p:nvSpPr>
        <p:spPr>
          <a:xfrm>
            <a:off x="1349375" y="1444625"/>
            <a:ext cx="3702685" cy="4568825"/>
          </a:xfrm>
          <a:prstGeom prst="rect">
            <a:avLst/>
          </a:prstGeom>
        </p:spPr>
        <p:txBody>
          <a:bodyPr vert="horz" lIns="91440" tIns="45720" rIns="91440" bIns="45720" rtlCol="0" anchor="t" anchorCtr="0"/>
          <a:lst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a:lstStyle>
          <a:p>
            <a:pPr algn="just">
              <a:lnSpc>
                <a:spcPct val="150000"/>
              </a:lnSpc>
            </a:pPr>
            <a:r>
              <a:rPr sz="1400" dirty="0">
                <a:latin typeface="微软雅黑 Light" panose="020B0502040204020203" charset="-122"/>
                <a:ea typeface="微软雅黑 Light" panose="020B0502040204020203" charset="-122"/>
                <a:cs typeface="微软雅黑 Light" panose="020B0502040204020203" charset="-122"/>
              </a:rPr>
              <a:t>【操作步骤】</a:t>
            </a:r>
            <a:endParaRPr sz="140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spcBef>
                <a:spcPts val="0"/>
              </a:spcBef>
              <a:spcAft>
                <a:spcPts val="0"/>
              </a:spcAft>
            </a:pPr>
            <a:r>
              <a:rPr lang="en-US" altLang="zh-CN" sz="1400" b="0" dirty="0">
                <a:latin typeface="微软雅黑 Light" panose="020B0502040204020203" charset="-122"/>
                <a:ea typeface="微软雅黑 Light" panose="020B0502040204020203" charset="-122"/>
                <a:cs typeface="微软雅黑 Light" panose="020B0502040204020203" charset="-122"/>
              </a:rPr>
              <a:t>1.</a:t>
            </a:r>
            <a:r>
              <a:rPr sz="1400" b="0" dirty="0">
                <a:latin typeface="微软雅黑 Light" panose="020B0502040204020203" charset="-122"/>
                <a:ea typeface="微软雅黑 Light" panose="020B0502040204020203" charset="-122"/>
                <a:cs typeface="微软雅黑 Light" panose="020B0502040204020203" charset="-122"/>
              </a:rPr>
              <a:t>登录系统后，若身份未认证，则可点击页面“去认证”按钮，按照页面提示完成内容填写后</a:t>
            </a:r>
            <a:r>
              <a:rPr sz="1400" dirty="0">
                <a:solidFill>
                  <a:srgbClr val="C00000"/>
                </a:solidFill>
                <a:latin typeface="微软雅黑 Light" panose="020B0502040204020203" charset="-122"/>
                <a:ea typeface="微软雅黑 Light" panose="020B0502040204020203" charset="-122"/>
                <a:cs typeface="微软雅黑 Light" panose="020B0502040204020203" charset="-122"/>
              </a:rPr>
              <a:t>(营业执照需加盖公章)</a:t>
            </a:r>
            <a:r>
              <a:rPr sz="1400" b="0" dirty="0">
                <a:latin typeface="微软雅黑 Light" panose="020B0502040204020203" charset="-122"/>
                <a:ea typeface="微软雅黑 Light" panose="020B0502040204020203" charset="-122"/>
                <a:cs typeface="微软雅黑 Light" panose="020B0502040204020203" charset="-122"/>
              </a:rPr>
              <a:t>，点击“提交”。</a:t>
            </a:r>
            <a:endParaRPr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spcBef>
                <a:spcPts val="0"/>
              </a:spcBef>
              <a:spcAft>
                <a:spcPts val="0"/>
              </a:spcAft>
            </a:pPr>
            <a:endParaRPr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spcBef>
                <a:spcPts val="0"/>
              </a:spcBef>
              <a:spcAft>
                <a:spcPts val="0"/>
              </a:spcAft>
            </a:pPr>
            <a:r>
              <a:rPr lang="en-US" altLang="zh-CN" sz="1400" b="0" dirty="0">
                <a:latin typeface="微软雅黑 Light" panose="020B0502040204020203" charset="-122"/>
                <a:ea typeface="微软雅黑 Light" panose="020B0502040204020203" charset="-122"/>
                <a:cs typeface="微软雅黑 Light" panose="020B0502040204020203" charset="-122"/>
              </a:rPr>
              <a:t>2.</a:t>
            </a:r>
            <a:r>
              <a:rPr sz="1400" b="0" dirty="0">
                <a:latin typeface="微软雅黑 Light" panose="020B0502040204020203" charset="-122"/>
                <a:ea typeface="微软雅黑 Light" panose="020B0502040204020203" charset="-122"/>
                <a:cs typeface="微软雅黑 Light" panose="020B0502040204020203" charset="-122"/>
              </a:rPr>
              <a:t>提交认证信息后请等待审核，平台会通过短信的方式通知认证结果。</a:t>
            </a:r>
            <a:endParaRPr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spcBef>
                <a:spcPts val="0"/>
              </a:spcBef>
              <a:spcAft>
                <a:spcPts val="0"/>
              </a:spcAft>
            </a:pPr>
            <a:r>
              <a:rPr sz="1400" dirty="0">
                <a:solidFill>
                  <a:srgbClr val="C00000"/>
                </a:solidFill>
                <a:latin typeface="微软雅黑 Light" panose="020B0502040204020203" charset="-122"/>
                <a:ea typeface="微软雅黑 Light" panose="020B0502040204020203" charset="-122"/>
                <a:cs typeface="微软雅黑 Light" panose="020B0502040204020203" charset="-122"/>
              </a:rPr>
              <a:t>（1）认证成功</a:t>
            </a:r>
            <a:endParaRPr sz="1400" dirty="0">
              <a:solidFill>
                <a:srgbClr val="C00000"/>
              </a:solidFill>
              <a:latin typeface="微软雅黑 Light" panose="020B0502040204020203" charset="-122"/>
              <a:ea typeface="微软雅黑 Light" panose="020B0502040204020203" charset="-122"/>
              <a:cs typeface="微软雅黑 Light" panose="020B0502040204020203" charset="-122"/>
            </a:endParaRPr>
          </a:p>
          <a:p>
            <a:pPr algn="just">
              <a:lnSpc>
                <a:spcPct val="150000"/>
              </a:lnSpc>
              <a:spcBef>
                <a:spcPts val="0"/>
              </a:spcBef>
              <a:spcAft>
                <a:spcPts val="0"/>
              </a:spcAft>
            </a:pPr>
            <a:r>
              <a:rPr sz="1400" b="0" dirty="0">
                <a:latin typeface="微软雅黑 Light" panose="020B0502040204020203" charset="-122"/>
                <a:ea typeface="微软雅黑 Light" panose="020B0502040204020203" charset="-122"/>
                <a:cs typeface="微软雅黑 Light" panose="020B0502040204020203" charset="-122"/>
              </a:rPr>
              <a:t>收到认证通过短信后，可直接点击链接登录平台进行后续操作。</a:t>
            </a:r>
            <a:endParaRPr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spcBef>
                <a:spcPts val="0"/>
              </a:spcBef>
              <a:spcAft>
                <a:spcPts val="0"/>
              </a:spcAft>
              <a:buClrTx/>
              <a:buSzTx/>
              <a:buFontTx/>
            </a:pPr>
            <a:r>
              <a:rPr sz="1400" dirty="0">
                <a:solidFill>
                  <a:srgbClr val="C00000"/>
                </a:solidFill>
                <a:latin typeface="微软雅黑 Light" panose="020B0502040204020203" charset="-122"/>
                <a:ea typeface="微软雅黑 Light" panose="020B0502040204020203" charset="-122"/>
                <a:cs typeface="微软雅黑 Light" panose="020B0502040204020203" charset="-122"/>
              </a:rPr>
              <a:t>（2）认证失败</a:t>
            </a:r>
            <a:endParaRPr sz="1400" dirty="0">
              <a:solidFill>
                <a:srgbClr val="C00000"/>
              </a:solidFill>
              <a:latin typeface="微软雅黑 Light" panose="020B0502040204020203" charset="-122"/>
              <a:ea typeface="微软雅黑 Light" panose="020B0502040204020203" charset="-122"/>
              <a:cs typeface="微软雅黑 Light" panose="020B0502040204020203" charset="-122"/>
            </a:endParaRPr>
          </a:p>
          <a:p>
            <a:pPr algn="just">
              <a:lnSpc>
                <a:spcPct val="150000"/>
              </a:lnSpc>
              <a:spcBef>
                <a:spcPts val="0"/>
              </a:spcBef>
              <a:spcAft>
                <a:spcPts val="0"/>
              </a:spcAft>
            </a:pPr>
            <a:r>
              <a:rPr sz="1400" b="0" dirty="0">
                <a:latin typeface="微软雅黑 Light" panose="020B0502040204020203" charset="-122"/>
                <a:ea typeface="微软雅黑 Light" panose="020B0502040204020203" charset="-122"/>
                <a:cs typeface="微软雅黑 Light" panose="020B0502040204020203" charset="-122"/>
              </a:rPr>
              <a:t>收到认证未通过的短信后，可直接点击链接登录平台，选择“重新提交”，根据审核意见将内容修改后再次进行认证。</a:t>
            </a:r>
            <a:endParaRPr sz="1400" b="0" dirty="0">
              <a:latin typeface="仿宋_GB2312" panose="02010609030101010101" charset="-122"/>
              <a:ea typeface="仿宋_GB2312" panose="02010609030101010101" charset="-122"/>
              <a:cs typeface="仿宋_GB2312" panose="02010609030101010101" charset="-122"/>
            </a:endParaRPr>
          </a:p>
        </p:txBody>
      </p:sp>
      <p:sp>
        <p:nvSpPr>
          <p:cNvPr id="3" name="number-one_1474"/>
          <p:cNvSpPr/>
          <p:nvPr/>
        </p:nvSpPr>
        <p:spPr>
          <a:xfrm>
            <a:off x="6152515" y="1434465"/>
            <a:ext cx="303530" cy="303530"/>
          </a:xfrm>
          <a:custGeom>
            <a:avLst/>
            <a:gdLst>
              <a:gd name="connsiteX0" fmla="*/ 286553 w 590374"/>
              <a:gd name="connsiteY0" fmla="*/ 124834 h 589340"/>
              <a:gd name="connsiteX1" fmla="*/ 357604 w 590374"/>
              <a:gd name="connsiteY1" fmla="*/ 124834 h 589340"/>
              <a:gd name="connsiteX2" fmla="*/ 357604 w 590374"/>
              <a:gd name="connsiteY2" fmla="*/ 488301 h 589340"/>
              <a:gd name="connsiteX3" fmla="*/ 275788 w 590374"/>
              <a:gd name="connsiteY3" fmla="*/ 488301 h 589340"/>
              <a:gd name="connsiteX4" fmla="*/ 275788 w 590374"/>
              <a:gd name="connsiteY4" fmla="*/ 200108 h 589340"/>
              <a:gd name="connsiteX5" fmla="*/ 273635 w 590374"/>
              <a:gd name="connsiteY5" fmla="*/ 200108 h 589340"/>
              <a:gd name="connsiteX6" fmla="*/ 204737 w 590374"/>
              <a:gd name="connsiteY6" fmla="*/ 232369 h 589340"/>
              <a:gd name="connsiteX7" fmla="*/ 189665 w 590374"/>
              <a:gd name="connsiteY7" fmla="*/ 169999 h 589340"/>
              <a:gd name="connsiteX8" fmla="*/ 51711 w 590374"/>
              <a:gd name="connsiteY8" fmla="*/ 43017 h 589340"/>
              <a:gd name="connsiteX9" fmla="*/ 43093 w 590374"/>
              <a:gd name="connsiteY9" fmla="*/ 51621 h 589340"/>
              <a:gd name="connsiteX10" fmla="*/ 43093 w 590374"/>
              <a:gd name="connsiteY10" fmla="*/ 537719 h 589340"/>
              <a:gd name="connsiteX11" fmla="*/ 51711 w 590374"/>
              <a:gd name="connsiteY11" fmla="*/ 546323 h 589340"/>
              <a:gd name="connsiteX12" fmla="*/ 538663 w 590374"/>
              <a:gd name="connsiteY12" fmla="*/ 546323 h 589340"/>
              <a:gd name="connsiteX13" fmla="*/ 547281 w 590374"/>
              <a:gd name="connsiteY13" fmla="*/ 537719 h 589340"/>
              <a:gd name="connsiteX14" fmla="*/ 547281 w 590374"/>
              <a:gd name="connsiteY14" fmla="*/ 51621 h 589340"/>
              <a:gd name="connsiteX15" fmla="*/ 538663 w 590374"/>
              <a:gd name="connsiteY15" fmla="*/ 43017 h 589340"/>
              <a:gd name="connsiteX16" fmla="*/ 51711 w 590374"/>
              <a:gd name="connsiteY16" fmla="*/ 0 h 589340"/>
              <a:gd name="connsiteX17" fmla="*/ 538663 w 590374"/>
              <a:gd name="connsiteY17" fmla="*/ 0 h 589340"/>
              <a:gd name="connsiteX18" fmla="*/ 590374 w 590374"/>
              <a:gd name="connsiteY18" fmla="*/ 51621 h 589340"/>
              <a:gd name="connsiteX19" fmla="*/ 590374 w 590374"/>
              <a:gd name="connsiteY19" fmla="*/ 537719 h 589340"/>
              <a:gd name="connsiteX20" fmla="*/ 538663 w 590374"/>
              <a:gd name="connsiteY20" fmla="*/ 589340 h 589340"/>
              <a:gd name="connsiteX21" fmla="*/ 51711 w 590374"/>
              <a:gd name="connsiteY21" fmla="*/ 589340 h 589340"/>
              <a:gd name="connsiteX22" fmla="*/ 0 w 590374"/>
              <a:gd name="connsiteY22" fmla="*/ 537719 h 589340"/>
              <a:gd name="connsiteX23" fmla="*/ 0 w 590374"/>
              <a:gd name="connsiteY23" fmla="*/ 51621 h 589340"/>
              <a:gd name="connsiteX24" fmla="*/ 51711 w 590374"/>
              <a:gd name="connsiteY24" fmla="*/ 0 h 58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0374" h="589340">
                <a:moveTo>
                  <a:pt x="286553" y="124834"/>
                </a:moveTo>
                <a:lnTo>
                  <a:pt x="357604" y="124834"/>
                </a:lnTo>
                <a:lnTo>
                  <a:pt x="357604" y="488301"/>
                </a:lnTo>
                <a:lnTo>
                  <a:pt x="275788" y="488301"/>
                </a:lnTo>
                <a:lnTo>
                  <a:pt x="275788" y="200108"/>
                </a:lnTo>
                <a:lnTo>
                  <a:pt x="273635" y="200108"/>
                </a:lnTo>
                <a:lnTo>
                  <a:pt x="204737" y="232369"/>
                </a:lnTo>
                <a:lnTo>
                  <a:pt x="189665" y="169999"/>
                </a:lnTo>
                <a:close/>
                <a:moveTo>
                  <a:pt x="51711" y="43017"/>
                </a:moveTo>
                <a:cubicBezTo>
                  <a:pt x="47402" y="43017"/>
                  <a:pt x="43093" y="47319"/>
                  <a:pt x="43093" y="51621"/>
                </a:cubicBezTo>
                <a:lnTo>
                  <a:pt x="43093" y="537719"/>
                </a:lnTo>
                <a:cubicBezTo>
                  <a:pt x="43093" y="542021"/>
                  <a:pt x="47402" y="546323"/>
                  <a:pt x="51711" y="546323"/>
                </a:cubicBezTo>
                <a:lnTo>
                  <a:pt x="538663" y="546323"/>
                </a:lnTo>
                <a:cubicBezTo>
                  <a:pt x="542972" y="546323"/>
                  <a:pt x="547281" y="542021"/>
                  <a:pt x="547281" y="537719"/>
                </a:cubicBezTo>
                <a:cubicBezTo>
                  <a:pt x="547281" y="537719"/>
                  <a:pt x="547281" y="51621"/>
                  <a:pt x="547281" y="51621"/>
                </a:cubicBezTo>
                <a:cubicBezTo>
                  <a:pt x="547281" y="47319"/>
                  <a:pt x="542972" y="43017"/>
                  <a:pt x="538663" y="43017"/>
                </a:cubicBezTo>
                <a:close/>
                <a:moveTo>
                  <a:pt x="51711" y="0"/>
                </a:moveTo>
                <a:lnTo>
                  <a:pt x="538663" y="0"/>
                </a:lnTo>
                <a:cubicBezTo>
                  <a:pt x="566673" y="0"/>
                  <a:pt x="590374" y="23659"/>
                  <a:pt x="590374" y="51621"/>
                </a:cubicBezTo>
                <a:lnTo>
                  <a:pt x="590374" y="537719"/>
                </a:lnTo>
                <a:cubicBezTo>
                  <a:pt x="590374" y="565681"/>
                  <a:pt x="566673" y="589340"/>
                  <a:pt x="538663" y="589340"/>
                </a:cubicBezTo>
                <a:lnTo>
                  <a:pt x="51711" y="589340"/>
                </a:lnTo>
                <a:cubicBezTo>
                  <a:pt x="23701" y="589340"/>
                  <a:pt x="0" y="565681"/>
                  <a:pt x="0" y="537719"/>
                </a:cubicBezTo>
                <a:lnTo>
                  <a:pt x="0" y="51621"/>
                </a:lnTo>
                <a:cubicBezTo>
                  <a:pt x="0" y="23659"/>
                  <a:pt x="23701" y="0"/>
                  <a:pt x="517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umber-two_1634"/>
          <p:cNvSpPr/>
          <p:nvPr/>
        </p:nvSpPr>
        <p:spPr>
          <a:xfrm>
            <a:off x="6152515" y="2650490"/>
            <a:ext cx="304800" cy="304165"/>
          </a:xfrm>
          <a:custGeom>
            <a:avLst/>
            <a:gdLst>
              <a:gd name="connsiteX0" fmla="*/ 297218 w 585891"/>
              <a:gd name="connsiteY0" fmla="*/ 120351 h 584857"/>
              <a:gd name="connsiteX1" fmla="*/ 417783 w 585891"/>
              <a:gd name="connsiteY1" fmla="*/ 225749 h 584857"/>
              <a:gd name="connsiteX2" fmla="*/ 327359 w 585891"/>
              <a:gd name="connsiteY2" fmla="*/ 372015 h 584857"/>
              <a:gd name="connsiteX3" fmla="*/ 295065 w 585891"/>
              <a:gd name="connsiteY3" fmla="*/ 397826 h 584857"/>
              <a:gd name="connsiteX4" fmla="*/ 295065 w 585891"/>
              <a:gd name="connsiteY4" fmla="*/ 399977 h 584857"/>
              <a:gd name="connsiteX5" fmla="*/ 422089 w 585891"/>
              <a:gd name="connsiteY5" fmla="*/ 399977 h 584857"/>
              <a:gd name="connsiteX6" fmla="*/ 422089 w 585891"/>
              <a:gd name="connsiteY6" fmla="*/ 464506 h 584857"/>
              <a:gd name="connsiteX7" fmla="*/ 183112 w 585891"/>
              <a:gd name="connsiteY7" fmla="*/ 464506 h 584857"/>
              <a:gd name="connsiteX8" fmla="*/ 183112 w 585891"/>
              <a:gd name="connsiteY8" fmla="*/ 417185 h 584857"/>
              <a:gd name="connsiteX9" fmla="*/ 226171 w 585891"/>
              <a:gd name="connsiteY9" fmla="*/ 376317 h 584857"/>
              <a:gd name="connsiteX10" fmla="*/ 338124 w 585891"/>
              <a:gd name="connsiteY10" fmla="*/ 232202 h 584857"/>
              <a:gd name="connsiteX11" fmla="*/ 282148 w 585891"/>
              <a:gd name="connsiteY11" fmla="*/ 182729 h 584857"/>
              <a:gd name="connsiteX12" fmla="*/ 208947 w 585891"/>
              <a:gd name="connsiteY12" fmla="*/ 210692 h 584857"/>
              <a:gd name="connsiteX13" fmla="*/ 185265 w 585891"/>
              <a:gd name="connsiteY13" fmla="*/ 154767 h 584857"/>
              <a:gd name="connsiteX14" fmla="*/ 297218 w 585891"/>
              <a:gd name="connsiteY14" fmla="*/ 120351 h 584857"/>
              <a:gd name="connsiteX15" fmla="*/ 49542 w 585891"/>
              <a:gd name="connsiteY15" fmla="*/ 43004 h 584857"/>
              <a:gd name="connsiteX16" fmla="*/ 43080 w 585891"/>
              <a:gd name="connsiteY16" fmla="*/ 49455 h 584857"/>
              <a:gd name="connsiteX17" fmla="*/ 43080 w 585891"/>
              <a:gd name="connsiteY17" fmla="*/ 533252 h 584857"/>
              <a:gd name="connsiteX18" fmla="*/ 49542 w 585891"/>
              <a:gd name="connsiteY18" fmla="*/ 541853 h 584857"/>
              <a:gd name="connsiteX19" fmla="*/ 534195 w 585891"/>
              <a:gd name="connsiteY19" fmla="*/ 541853 h 584857"/>
              <a:gd name="connsiteX20" fmla="*/ 542811 w 585891"/>
              <a:gd name="connsiteY20" fmla="*/ 533252 h 584857"/>
              <a:gd name="connsiteX21" fmla="*/ 542811 w 585891"/>
              <a:gd name="connsiteY21" fmla="*/ 49455 h 584857"/>
              <a:gd name="connsiteX22" fmla="*/ 534195 w 585891"/>
              <a:gd name="connsiteY22" fmla="*/ 43004 h 584857"/>
              <a:gd name="connsiteX23" fmla="*/ 49542 w 585891"/>
              <a:gd name="connsiteY23" fmla="*/ 0 h 584857"/>
              <a:gd name="connsiteX24" fmla="*/ 534195 w 585891"/>
              <a:gd name="connsiteY24" fmla="*/ 0 h 584857"/>
              <a:gd name="connsiteX25" fmla="*/ 585891 w 585891"/>
              <a:gd name="connsiteY25" fmla="*/ 49455 h 584857"/>
              <a:gd name="connsiteX26" fmla="*/ 585891 w 585891"/>
              <a:gd name="connsiteY26" fmla="*/ 533252 h 584857"/>
              <a:gd name="connsiteX27" fmla="*/ 534195 w 585891"/>
              <a:gd name="connsiteY27" fmla="*/ 584857 h 584857"/>
              <a:gd name="connsiteX28" fmla="*/ 49542 w 585891"/>
              <a:gd name="connsiteY28" fmla="*/ 584857 h 584857"/>
              <a:gd name="connsiteX29" fmla="*/ 0 w 585891"/>
              <a:gd name="connsiteY29" fmla="*/ 533252 h 584857"/>
              <a:gd name="connsiteX30" fmla="*/ 0 w 585891"/>
              <a:gd name="connsiteY30" fmla="*/ 49455 h 584857"/>
              <a:gd name="connsiteX31" fmla="*/ 49542 w 585891"/>
              <a:gd name="connsiteY31" fmla="*/ 0 h 58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5891" h="584857">
                <a:moveTo>
                  <a:pt x="297218" y="120351"/>
                </a:moveTo>
                <a:cubicBezTo>
                  <a:pt x="374724" y="120351"/>
                  <a:pt x="417783" y="163371"/>
                  <a:pt x="417783" y="225749"/>
                </a:cubicBezTo>
                <a:cubicBezTo>
                  <a:pt x="417783" y="283825"/>
                  <a:pt x="374724" y="328995"/>
                  <a:pt x="327359" y="372015"/>
                </a:cubicBezTo>
                <a:lnTo>
                  <a:pt x="295065" y="397826"/>
                </a:lnTo>
                <a:lnTo>
                  <a:pt x="295065" y="399977"/>
                </a:lnTo>
                <a:lnTo>
                  <a:pt x="422089" y="399977"/>
                </a:lnTo>
                <a:lnTo>
                  <a:pt x="422089" y="464506"/>
                </a:lnTo>
                <a:lnTo>
                  <a:pt x="183112" y="464506"/>
                </a:lnTo>
                <a:lnTo>
                  <a:pt x="183112" y="417185"/>
                </a:lnTo>
                <a:lnTo>
                  <a:pt x="226171" y="376317"/>
                </a:lnTo>
                <a:cubicBezTo>
                  <a:pt x="299371" y="309636"/>
                  <a:pt x="335971" y="273070"/>
                  <a:pt x="338124" y="232202"/>
                </a:cubicBezTo>
                <a:cubicBezTo>
                  <a:pt x="338124" y="204239"/>
                  <a:pt x="320901" y="182729"/>
                  <a:pt x="282148" y="182729"/>
                </a:cubicBezTo>
                <a:cubicBezTo>
                  <a:pt x="252006" y="182729"/>
                  <a:pt x="226171" y="197786"/>
                  <a:pt x="208947" y="210692"/>
                </a:cubicBezTo>
                <a:lnTo>
                  <a:pt x="185265" y="154767"/>
                </a:lnTo>
                <a:cubicBezTo>
                  <a:pt x="211100" y="135408"/>
                  <a:pt x="252006" y="120351"/>
                  <a:pt x="297218" y="120351"/>
                </a:cubicBezTo>
                <a:close/>
                <a:moveTo>
                  <a:pt x="49542" y="43004"/>
                </a:moveTo>
                <a:cubicBezTo>
                  <a:pt x="47388" y="43004"/>
                  <a:pt x="43080" y="47304"/>
                  <a:pt x="43080" y="49455"/>
                </a:cubicBezTo>
                <a:lnTo>
                  <a:pt x="43080" y="533252"/>
                </a:lnTo>
                <a:cubicBezTo>
                  <a:pt x="43080" y="537553"/>
                  <a:pt x="47388" y="541853"/>
                  <a:pt x="49542" y="541853"/>
                </a:cubicBezTo>
                <a:lnTo>
                  <a:pt x="534195" y="541853"/>
                </a:lnTo>
                <a:cubicBezTo>
                  <a:pt x="538503" y="541853"/>
                  <a:pt x="542811" y="537553"/>
                  <a:pt x="542811" y="533252"/>
                </a:cubicBezTo>
                <a:lnTo>
                  <a:pt x="542811" y="49455"/>
                </a:lnTo>
                <a:cubicBezTo>
                  <a:pt x="542811" y="47304"/>
                  <a:pt x="538503" y="43004"/>
                  <a:pt x="534195" y="43004"/>
                </a:cubicBezTo>
                <a:close/>
                <a:moveTo>
                  <a:pt x="49542" y="0"/>
                </a:moveTo>
                <a:lnTo>
                  <a:pt x="534195" y="0"/>
                </a:lnTo>
                <a:cubicBezTo>
                  <a:pt x="562197" y="0"/>
                  <a:pt x="585891" y="21502"/>
                  <a:pt x="585891" y="49455"/>
                </a:cubicBezTo>
                <a:lnTo>
                  <a:pt x="585891" y="533252"/>
                </a:lnTo>
                <a:cubicBezTo>
                  <a:pt x="585891" y="561205"/>
                  <a:pt x="562197" y="584857"/>
                  <a:pt x="534195" y="584857"/>
                </a:cubicBezTo>
                <a:lnTo>
                  <a:pt x="49542" y="584857"/>
                </a:lnTo>
                <a:cubicBezTo>
                  <a:pt x="21540" y="584857"/>
                  <a:pt x="0" y="561205"/>
                  <a:pt x="0" y="533252"/>
                </a:cubicBezTo>
                <a:lnTo>
                  <a:pt x="0" y="49455"/>
                </a:lnTo>
                <a:cubicBezTo>
                  <a:pt x="0" y="21502"/>
                  <a:pt x="21540" y="0"/>
                  <a:pt x="495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îsļiḓê"/>
          <p:cNvSpPr/>
          <p:nvPr/>
        </p:nvSpPr>
        <p:spPr>
          <a:xfrm>
            <a:off x="1205230" y="1376680"/>
            <a:ext cx="76200" cy="4779645"/>
          </a:xfrm>
          <a:prstGeom prst="rect">
            <a:avLst/>
          </a:prstGeom>
          <a:solidFill>
            <a:srgbClr val="094AC9"/>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FFFFFF"/>
              </a:solidFill>
            </a:endParaRPr>
          </a:p>
        </p:txBody>
      </p:sp>
      <p:pic>
        <p:nvPicPr>
          <p:cNvPr id="17" name="图片 4"/>
          <p:cNvPicPr>
            <a:picLocks noChangeAspect="1"/>
          </p:cNvPicPr>
          <p:nvPr/>
        </p:nvPicPr>
        <p:blipFill>
          <a:blip r:embed="rId1"/>
          <a:srcRect t="23036" b="16096"/>
          <a:stretch>
            <a:fillRect/>
          </a:stretch>
        </p:blipFill>
        <p:spPr>
          <a:xfrm>
            <a:off x="6783705" y="1148715"/>
            <a:ext cx="3129280" cy="1238250"/>
          </a:xfrm>
          <a:prstGeom prst="rect">
            <a:avLst/>
          </a:prstGeom>
          <a:noFill/>
          <a:ln>
            <a:noFill/>
          </a:ln>
        </p:spPr>
      </p:pic>
      <p:pic>
        <p:nvPicPr>
          <p:cNvPr id="6" name="图片 3"/>
          <p:cNvPicPr>
            <a:picLocks noChangeAspect="1"/>
          </p:cNvPicPr>
          <p:nvPr/>
        </p:nvPicPr>
        <p:blipFill>
          <a:blip r:embed="rId2"/>
          <a:stretch>
            <a:fillRect/>
          </a:stretch>
        </p:blipFill>
        <p:spPr>
          <a:xfrm>
            <a:off x="6783705" y="2650490"/>
            <a:ext cx="3255010" cy="36931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userDrawn="1"/>
        </p:nvGrpSpPr>
        <p:grpSpPr>
          <a:xfrm>
            <a:off x="951231" y="2251287"/>
            <a:ext cx="1008380" cy="1896533"/>
            <a:chOff x="9480" y="7980"/>
            <a:chExt cx="1191" cy="2240"/>
          </a:xfrm>
        </p:grpSpPr>
        <p:sp>
          <p:nvSpPr>
            <p:cNvPr id="4" name="文本框 3"/>
            <p:cNvSpPr txBox="1"/>
            <p:nvPr/>
          </p:nvSpPr>
          <p:spPr>
            <a:xfrm>
              <a:off x="9814" y="7980"/>
              <a:ext cx="857" cy="2240"/>
            </a:xfrm>
            <a:prstGeom prst="rect">
              <a:avLst/>
            </a:prstGeom>
            <a:noFill/>
          </p:spPr>
          <p:txBody>
            <a:bodyPr wrap="none" rtlCol="0">
              <a:spAutoFit/>
            </a:bodyPr>
            <a:lstStyle/>
            <a:p>
              <a:r>
                <a:rPr lang="zh-CN" altLang="en-US" sz="4265">
                  <a:solidFill>
                    <a:schemeClr val="bg1"/>
                  </a:solidFill>
                  <a:latin typeface="微软雅黑" panose="020B0503020204020204" charset="-122"/>
                  <a:ea typeface="微软雅黑" panose="020B0503020204020204" charset="-122"/>
                </a:rPr>
                <a:t>目</a:t>
              </a:r>
              <a:endParaRPr lang="zh-CN" altLang="en-US" sz="4265">
                <a:solidFill>
                  <a:schemeClr val="bg1"/>
                </a:solidFill>
                <a:latin typeface="微软雅黑" panose="020B0503020204020204" charset="-122"/>
                <a:ea typeface="微软雅黑" panose="020B0503020204020204" charset="-122"/>
              </a:endParaRPr>
            </a:p>
            <a:p>
              <a:endParaRPr lang="zh-CN" altLang="en-US" sz="3200">
                <a:solidFill>
                  <a:schemeClr val="bg1"/>
                </a:solidFill>
                <a:latin typeface="微软雅黑" panose="020B0503020204020204" charset="-122"/>
                <a:ea typeface="微软雅黑" panose="020B0503020204020204" charset="-122"/>
              </a:endParaRPr>
            </a:p>
            <a:p>
              <a:r>
                <a:rPr lang="zh-CN" altLang="en-US" sz="4265">
                  <a:solidFill>
                    <a:schemeClr val="bg1"/>
                  </a:solidFill>
                  <a:latin typeface="微软雅黑" panose="020B0503020204020204" charset="-122"/>
                  <a:ea typeface="微软雅黑" panose="020B0503020204020204" charset="-122"/>
                </a:rPr>
                <a:t>录</a:t>
              </a:r>
              <a:endParaRPr lang="zh-CN" altLang="en-US" sz="4265">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9480" y="8067"/>
              <a:ext cx="579" cy="1903"/>
            </a:xfrm>
            <a:prstGeom prst="rect">
              <a:avLst/>
            </a:prstGeom>
            <a:noFill/>
          </p:spPr>
          <p:txBody>
            <a:bodyPr vert="eaVert" wrap="none" rtlCol="0">
              <a:spAutoFit/>
            </a:bodyPr>
            <a:lstStyle/>
            <a:p>
              <a:r>
                <a:rPr lang="en-US" altLang="zh-CN" sz="2000" spc="200">
                  <a:solidFill>
                    <a:schemeClr val="bg1"/>
                  </a:solidFill>
                  <a:uFillTx/>
                  <a:latin typeface="微软雅黑 Light" panose="020B0502040204020203" charset="-122"/>
                  <a:ea typeface="微软雅黑 Light" panose="020B0502040204020203" charset="-122"/>
                </a:rPr>
                <a:t>CONTENTS</a:t>
              </a:r>
              <a:endParaRPr lang="en-US" altLang="zh-CN" sz="2000" spc="200">
                <a:solidFill>
                  <a:schemeClr val="bg1"/>
                </a:solidFill>
                <a:uFillTx/>
                <a:latin typeface="微软雅黑 Light" panose="020B0502040204020203" charset="-122"/>
                <a:ea typeface="微软雅黑 Light" panose="020B0502040204020203" charset="-122"/>
              </a:endParaRPr>
            </a:p>
          </p:txBody>
        </p:sp>
      </p:grpSp>
      <p:sp>
        <p:nvSpPr>
          <p:cNvPr id="11" name="iṧḷídé"/>
          <p:cNvSpPr/>
          <p:nvPr>
            <p:custDataLst>
              <p:tags r:id="rId1"/>
            </p:custDataLst>
          </p:nvPr>
        </p:nvSpPr>
        <p:spPr>
          <a:xfrm>
            <a:off x="4902835" y="2079202"/>
            <a:ext cx="538480" cy="538480"/>
          </a:xfrm>
          <a:prstGeom prst="ellipse">
            <a:avLst/>
          </a:prstGeom>
          <a:solidFill>
            <a:srgbClr val="073BE4">
              <a:alpha val="50000"/>
            </a:srgbClr>
          </a:solidFill>
          <a:ln w="12700" cap="rnd" cmpd="sng" algn="ctr">
            <a:noFill/>
            <a:prstDash val="solid"/>
            <a:round/>
          </a:ln>
          <a:effectLst/>
        </p:spPr>
        <p:txBody>
          <a:bodyPr rot="0" spcFirstLastPara="0" vert="horz" wrap="square" lIns="91440" tIns="45720" rIns="91440" bIns="45720" numCol="1" spcCol="0" rtlCol="0" fromWordArt="0" anchor="ctr" anchorCtr="0" forceAA="0" compatLnSpc="1">
            <a:noAutofit/>
          </a:bodyPr>
          <a:lstStyle/>
          <a:p>
            <a:pPr lvl="0" algn="ctr">
              <a:spcBef>
                <a:spcPts val="0"/>
              </a:spcBef>
              <a:spcAft>
                <a:spcPts val="0"/>
              </a:spcAft>
              <a:buClrTx/>
              <a:buSzTx/>
              <a:buFontTx/>
              <a:defRPr/>
            </a:pPr>
            <a:r>
              <a:rPr lang="zh-CN" altLang="en-US" sz="2665" b="1" kern="0" noProof="0" dirty="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一</a:t>
            </a:r>
            <a:endParaRPr lang="zh-CN" altLang="en-US" sz="2665" b="1" kern="0" noProof="0" dirty="0">
              <a:ln>
                <a:noFill/>
              </a:ln>
              <a:solidFill>
                <a:schemeClr val="bg1"/>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5" name="îsľïḍè"/>
          <p:cNvSpPr/>
          <p:nvPr>
            <p:custDataLst>
              <p:tags r:id="rId2"/>
            </p:custDataLst>
          </p:nvPr>
        </p:nvSpPr>
        <p:spPr>
          <a:xfrm>
            <a:off x="4902835" y="3750733"/>
            <a:ext cx="538480" cy="538480"/>
          </a:xfrm>
          <a:prstGeom prst="ellipse">
            <a:avLst/>
          </a:prstGeom>
          <a:solidFill>
            <a:srgbClr val="073BE4"/>
          </a:solidFill>
          <a:ln w="12700" cap="rnd" cmpd="sng" algn="ctr">
            <a:noFill/>
            <a:prstDash val="solid"/>
            <a:round/>
          </a:ln>
          <a:effectLst/>
        </p:spPr>
        <p:txBody>
          <a:bodyPr rot="0" spcFirstLastPara="0" vert="horz" wrap="square" lIns="91440" tIns="45720" rIns="91440" bIns="45720" numCol="1" spcCol="0" rtlCol="0" fromWordArt="0" anchor="ctr" anchorCtr="0" forceAA="0" compatLnSpc="1">
            <a:noAutofit/>
          </a:bodyPr>
          <a:lstStyle/>
          <a:p>
            <a:pPr lvl="0" algn="ctr">
              <a:spcBef>
                <a:spcPts val="0"/>
              </a:spcBef>
              <a:spcAft>
                <a:spcPts val="0"/>
              </a:spcAft>
              <a:buClrTx/>
              <a:buSzTx/>
              <a:buFontTx/>
              <a:defRPr/>
            </a:pPr>
            <a:r>
              <a:rPr lang="zh-CN" altLang="en-US" sz="2665" b="1" kern="0" noProof="0" dirty="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二</a:t>
            </a:r>
            <a:endParaRPr lang="zh-CN" altLang="en-US" sz="2665" b="1" kern="0" noProof="0" dirty="0">
              <a:ln>
                <a:noFill/>
              </a:ln>
              <a:solidFill>
                <a:schemeClr val="bg1"/>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2" name="îṥlïḋè"/>
          <p:cNvSpPr/>
          <p:nvPr>
            <p:custDataLst>
              <p:tags r:id="rId3"/>
            </p:custDataLst>
          </p:nvPr>
        </p:nvSpPr>
        <p:spPr bwMode="auto">
          <a:xfrm>
            <a:off x="5687695" y="2177098"/>
            <a:ext cx="4432300" cy="53403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a:lnSpc>
                <a:spcPct val="90000"/>
              </a:lnSpc>
              <a:buClrTx/>
              <a:buSzTx/>
              <a:buFontTx/>
            </a:pPr>
            <a:r>
              <a:rPr lang="zh-CN" sz="3200" b="1" dirty="0">
                <a:solidFill>
                  <a:srgbClr val="073BE4">
                    <a:alpha val="60000"/>
                  </a:srgbClr>
                </a:solidFill>
                <a:latin typeface="微软雅黑" panose="020B0503020204020204" charset="-122"/>
                <a:ea typeface="微软雅黑" panose="020B0503020204020204" charset="-122"/>
                <a:sym typeface="微软雅黑" panose="020B0503020204020204" charset="-122"/>
              </a:rPr>
              <a:t>注册并认证账号</a:t>
            </a:r>
            <a:endParaRPr lang="zh-CN" sz="3200" b="1" dirty="0">
              <a:solidFill>
                <a:srgbClr val="073BE4">
                  <a:alpha val="60000"/>
                </a:srgbClr>
              </a:solidFill>
              <a:latin typeface="微软雅黑" panose="020B0503020204020204" charset="-122"/>
              <a:ea typeface="微软雅黑" panose="020B0503020204020204" charset="-122"/>
              <a:sym typeface="微软雅黑" panose="020B0503020204020204" charset="-122"/>
            </a:endParaRPr>
          </a:p>
        </p:txBody>
      </p:sp>
      <p:cxnSp>
        <p:nvCxnSpPr>
          <p:cNvPr id="13" name="直接连接符 12"/>
          <p:cNvCxnSpPr/>
          <p:nvPr>
            <p:custDataLst>
              <p:tags r:id="rId4"/>
            </p:custDataLst>
          </p:nvPr>
        </p:nvCxnSpPr>
        <p:spPr>
          <a:xfrm>
            <a:off x="5687695" y="2786168"/>
            <a:ext cx="4361180" cy="0"/>
          </a:xfrm>
          <a:prstGeom prst="line">
            <a:avLst/>
          </a:prstGeom>
          <a:noFill/>
          <a:ln w="3175" cap="rnd" cmpd="sng" algn="ctr">
            <a:solidFill>
              <a:srgbClr val="FFFFFF">
                <a:lumMod val="75000"/>
              </a:srgbClr>
            </a:solidFill>
            <a:prstDash val="solid"/>
            <a:round/>
          </a:ln>
          <a:effectLst/>
        </p:spPr>
      </p:cxnSp>
      <p:sp>
        <p:nvSpPr>
          <p:cNvPr id="18" name="îŝľïďè"/>
          <p:cNvSpPr/>
          <p:nvPr>
            <p:custDataLst>
              <p:tags r:id="rId5"/>
            </p:custDataLst>
          </p:nvPr>
        </p:nvSpPr>
        <p:spPr bwMode="auto">
          <a:xfrm>
            <a:off x="5687695" y="3848630"/>
            <a:ext cx="4431453" cy="53403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l">
              <a:lnSpc>
                <a:spcPct val="90000"/>
              </a:lnSpc>
              <a:buClrTx/>
              <a:buSzTx/>
              <a:buFontTx/>
            </a:pPr>
            <a:r>
              <a:rPr lang="zh-CN" sz="3200" b="1" dirty="0">
                <a:solidFill>
                  <a:srgbClr val="073BE4"/>
                </a:solidFill>
                <a:latin typeface="微软雅黑" panose="020B0503020204020204" charset="-122"/>
                <a:ea typeface="微软雅黑" panose="020B0503020204020204" charset="-122"/>
                <a:sym typeface="微软雅黑" panose="020B0503020204020204" charset="-122"/>
              </a:rPr>
              <a:t>个人中心管理</a:t>
            </a:r>
            <a:endParaRPr lang="zh-CN" sz="3200" b="1" dirty="0">
              <a:solidFill>
                <a:srgbClr val="073BE4"/>
              </a:solidFill>
              <a:latin typeface="微软雅黑" panose="020B0503020204020204" charset="-122"/>
              <a:ea typeface="微软雅黑" panose="020B0503020204020204" charset="-122"/>
              <a:sym typeface="微软雅黑" panose="020B0503020204020204" charset="-122"/>
            </a:endParaRPr>
          </a:p>
        </p:txBody>
      </p:sp>
      <p:cxnSp>
        <p:nvCxnSpPr>
          <p:cNvPr id="19" name="直接连接符 18"/>
          <p:cNvCxnSpPr/>
          <p:nvPr>
            <p:custDataLst>
              <p:tags r:id="rId6"/>
            </p:custDataLst>
          </p:nvPr>
        </p:nvCxnSpPr>
        <p:spPr>
          <a:xfrm>
            <a:off x="5723255" y="4457700"/>
            <a:ext cx="4361180" cy="0"/>
          </a:xfrm>
          <a:prstGeom prst="line">
            <a:avLst/>
          </a:prstGeom>
          <a:noFill/>
          <a:ln w="3175" cap="rnd" cmpd="sng" algn="ctr">
            <a:solidFill>
              <a:srgbClr val="FFFFFF">
                <a:lumMod val="75000"/>
              </a:srgbClr>
            </a:solidFill>
            <a:prstDash val="solid"/>
            <a:round/>
          </a:ln>
          <a:effectLst/>
        </p:spPr>
      </p:cxnSp>
      <p:pic>
        <p:nvPicPr>
          <p:cNvPr id="7" name="图片 6" descr="沃聚LOGO 1.0-透明"/>
          <p:cNvPicPr>
            <a:picLocks noChangeAspect="1"/>
          </p:cNvPicPr>
          <p:nvPr/>
        </p:nvPicPr>
        <p:blipFill>
          <a:blip r:embed="rId7"/>
          <a:stretch>
            <a:fillRect/>
          </a:stretch>
        </p:blipFill>
        <p:spPr>
          <a:xfrm>
            <a:off x="951230" y="6202045"/>
            <a:ext cx="1200785" cy="2813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65100"/>
            <a:ext cx="9051713" cy="598805"/>
          </a:xfrm>
          <a:prstGeom prst="rect">
            <a:avLst/>
          </a:prstGeom>
          <a:noFill/>
        </p:spPr>
        <p:txBody>
          <a:bodyPr wrap="square" rtlCol="0" anchor="t">
            <a:spAutoFit/>
          </a:bodyPr>
          <a:lstStyle/>
          <a:p>
            <a:pPr>
              <a:lnSpc>
                <a:spcPct val="110000"/>
              </a:lnSpc>
            </a:pPr>
            <a:r>
              <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二、个人中心管理</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 </a:t>
            </a:r>
            <a:r>
              <a:rPr lang="zh-CN" altLang="en-US"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①</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账号管理</a:t>
            </a:r>
            <a:endParaRPr lang="zh-CN" altLang="en-US"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 name="isḻïḋè"/>
          <p:cNvSpPr/>
          <p:nvPr/>
        </p:nvSpPr>
        <p:spPr>
          <a:xfrm>
            <a:off x="833755" y="996315"/>
            <a:ext cx="3978910" cy="5228590"/>
          </a:xfrm>
          <a:prstGeom prst="rect">
            <a:avLst/>
          </a:prstGeom>
          <a:solidFill>
            <a:schemeClr val="accent1">
              <a:lumMod val="20000"/>
              <a:lumOff val="80000"/>
              <a:alpha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5" name="íṣlïďé"/>
          <p:cNvSpPr>
            <a:spLocks noGrp="1"/>
          </p:cNvSpPr>
          <p:nvPr/>
        </p:nvSpPr>
        <p:spPr>
          <a:xfrm>
            <a:off x="977900" y="996950"/>
            <a:ext cx="3702685" cy="5228590"/>
          </a:xfrm>
          <a:prstGeom prst="rect">
            <a:avLst/>
          </a:prstGeom>
        </p:spPr>
        <p:txBody>
          <a:bodyPr vert="horz" lIns="91440" tIns="45720" rIns="91440" bIns="45720" rtlCol="0" anchor="t" anchorCtr="0"/>
          <a:lst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a:lstStyle>
          <a:p>
            <a:pPr algn="just">
              <a:lnSpc>
                <a:spcPct val="150000"/>
              </a:lnSpc>
            </a:pPr>
            <a:r>
              <a:rPr sz="1400" dirty="0">
                <a:latin typeface="微软雅黑 Light" panose="020B0502040204020203" charset="-122"/>
                <a:ea typeface="微软雅黑 Light" panose="020B0502040204020203" charset="-122"/>
                <a:cs typeface="微软雅黑 Light" panose="020B0502040204020203" charset="-122"/>
              </a:rPr>
              <a:t>【操作步骤】</a:t>
            </a:r>
            <a:endParaRPr sz="140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altLang="zh-CN" sz="1400" b="0" dirty="0">
                <a:latin typeface="微软雅黑 Light" panose="020B0502040204020203" charset="-122"/>
                <a:ea typeface="微软雅黑 Light" panose="020B0502040204020203" charset="-122"/>
                <a:cs typeface="微软雅黑 Light" panose="020B0502040204020203" charset="-122"/>
              </a:rPr>
              <a:t>1.</a:t>
            </a:r>
            <a:r>
              <a:rPr sz="1400" b="0" dirty="0">
                <a:latin typeface="微软雅黑 Light" panose="020B0502040204020203" charset="-122"/>
                <a:ea typeface="微软雅黑 Light" panose="020B0502040204020203" charset="-122"/>
                <a:cs typeface="微软雅黑 Light" panose="020B0502040204020203" charset="-122"/>
              </a:rPr>
              <a:t>将鼠标置于页面右上方的账号图标，点击进入个人中心。在左侧导航栏选择账号管理，点击“新建”</a:t>
            </a:r>
            <a:endParaRPr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sz="1400" dirty="0">
                <a:solidFill>
                  <a:srgbClr val="C00000"/>
                </a:solidFill>
                <a:latin typeface="微软雅黑 Light" panose="020B0502040204020203" charset="-122"/>
                <a:ea typeface="微软雅黑 Light" panose="020B0502040204020203" charset="-122"/>
                <a:cs typeface="微软雅黑 Light" panose="020B0502040204020203" charset="-122"/>
              </a:rPr>
              <a:t>（命题联系人账号需要提前创建才能在命题申报时进行选择）</a:t>
            </a:r>
            <a:endParaRPr sz="1400" dirty="0">
              <a:solidFill>
                <a:srgbClr val="C00000"/>
              </a:solidFill>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endParaRPr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altLang="zh-CN" sz="1400" b="0" dirty="0">
                <a:latin typeface="微软雅黑 Light" panose="020B0502040204020203" charset="-122"/>
                <a:ea typeface="微软雅黑 Light" panose="020B0502040204020203" charset="-122"/>
                <a:cs typeface="微软雅黑 Light" panose="020B0502040204020203" charset="-122"/>
              </a:rPr>
              <a:t>2.</a:t>
            </a:r>
            <a:r>
              <a:rPr sz="1400" b="0" dirty="0">
                <a:latin typeface="微软雅黑 Light" panose="020B0502040204020203" charset="-122"/>
                <a:ea typeface="微软雅黑 Light" panose="020B0502040204020203" charset="-122"/>
                <a:cs typeface="微软雅黑 Light" panose="020B0502040204020203" charset="-122"/>
              </a:rPr>
              <a:t>根据页面提示填写相关内容后点击“保存”即完成账号新建</a:t>
            </a:r>
            <a:endParaRPr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sz="1400" dirty="0">
                <a:solidFill>
                  <a:srgbClr val="C00000"/>
                </a:solidFill>
                <a:latin typeface="微软雅黑 Light" panose="020B0502040204020203" charset="-122"/>
                <a:ea typeface="微软雅黑 Light" panose="020B0502040204020203" charset="-122"/>
                <a:cs typeface="微软雅黑 Light" panose="020B0502040204020203" charset="-122"/>
                <a:sym typeface="+mn-ea"/>
              </a:rPr>
              <a:t>（确保电子邮箱真实可用</a:t>
            </a:r>
            <a:r>
              <a:rPr sz="1400" dirty="0">
                <a:solidFill>
                  <a:srgbClr val="C00000"/>
                </a:solidFill>
                <a:latin typeface="微软雅黑 Light" panose="020B0502040204020203" charset="-122"/>
                <a:ea typeface="微软雅黑 Light" panose="020B0502040204020203" charset="-122"/>
                <a:cs typeface="微软雅黑 Light" panose="020B0502040204020203" charset="-122"/>
              </a:rPr>
              <a:t>）</a:t>
            </a:r>
            <a:endParaRPr sz="1400" dirty="0">
              <a:solidFill>
                <a:srgbClr val="C00000"/>
              </a:solidFill>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endParaRPr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altLang="zh-CN" sz="1400" b="0" dirty="0">
                <a:latin typeface="微软雅黑 Light" panose="020B0502040204020203" charset="-122"/>
                <a:ea typeface="微软雅黑 Light" panose="020B0502040204020203" charset="-122"/>
                <a:cs typeface="微软雅黑 Light" panose="020B0502040204020203" charset="-122"/>
              </a:rPr>
              <a:t>3.</a:t>
            </a:r>
            <a:r>
              <a:rPr sz="1400" b="0" dirty="0">
                <a:latin typeface="微软雅黑 Light" panose="020B0502040204020203" charset="-122"/>
                <a:ea typeface="微软雅黑 Light" panose="020B0502040204020203" charset="-122"/>
                <a:cs typeface="微软雅黑 Light" panose="020B0502040204020203" charset="-122"/>
              </a:rPr>
              <a:t>账号认证：企业管理员可对企业普通用户提交的认证信息进行审核。审核拒绝时，审核意见必须填写。企业管理员在个人中心的账号管理中直接新建的企业普通员工的账号默认为“已认证”状态。</a:t>
            </a:r>
            <a:endParaRPr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endParaRPr sz="1400" dirty="0">
              <a:solidFill>
                <a:srgbClr val="FF0000"/>
              </a:solidFill>
              <a:latin typeface="微软雅黑 Light" panose="020B0502040204020203" charset="-122"/>
              <a:ea typeface="微软雅黑 Light" panose="020B0502040204020203" charset="-122"/>
              <a:cs typeface="微软雅黑 Light" panose="020B0502040204020203" charset="-122"/>
            </a:endParaRPr>
          </a:p>
        </p:txBody>
      </p:sp>
      <p:sp>
        <p:nvSpPr>
          <p:cNvPr id="13" name="îsļiḓê"/>
          <p:cNvSpPr/>
          <p:nvPr/>
        </p:nvSpPr>
        <p:spPr>
          <a:xfrm>
            <a:off x="833755" y="995680"/>
            <a:ext cx="76200" cy="5229860"/>
          </a:xfrm>
          <a:prstGeom prst="rect">
            <a:avLst/>
          </a:prstGeom>
          <a:solidFill>
            <a:srgbClr val="094AC9"/>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FFFFFF"/>
              </a:solidFill>
            </a:endParaRPr>
          </a:p>
        </p:txBody>
      </p:sp>
      <p:pic>
        <p:nvPicPr>
          <p:cNvPr id="4" name="图片 3" descr="CD4DF552-8FB6-41ad-9C49-5AB18ADFDBFA"/>
          <p:cNvPicPr>
            <a:picLocks noChangeAspect="1"/>
          </p:cNvPicPr>
          <p:nvPr/>
        </p:nvPicPr>
        <p:blipFill>
          <a:blip r:embed="rId1"/>
          <a:stretch>
            <a:fillRect/>
          </a:stretch>
        </p:blipFill>
        <p:spPr>
          <a:xfrm>
            <a:off x="5763895" y="796290"/>
            <a:ext cx="4406900" cy="2919095"/>
          </a:xfrm>
          <a:prstGeom prst="rect">
            <a:avLst/>
          </a:prstGeom>
        </p:spPr>
      </p:pic>
      <p:pic>
        <p:nvPicPr>
          <p:cNvPr id="6" name="图片 5" descr="1"/>
          <p:cNvPicPr>
            <a:picLocks noChangeAspect="1"/>
          </p:cNvPicPr>
          <p:nvPr/>
        </p:nvPicPr>
        <p:blipFill>
          <a:blip r:embed="rId2"/>
          <a:srcRect b="15857"/>
          <a:stretch>
            <a:fillRect/>
          </a:stretch>
        </p:blipFill>
        <p:spPr>
          <a:xfrm>
            <a:off x="5763895" y="3862705"/>
            <a:ext cx="4406900" cy="25406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65100"/>
            <a:ext cx="9051713" cy="598805"/>
          </a:xfrm>
          <a:prstGeom prst="rect">
            <a:avLst/>
          </a:prstGeom>
          <a:noFill/>
        </p:spPr>
        <p:txBody>
          <a:bodyPr wrap="square" rtlCol="0" anchor="t">
            <a:spAutoFit/>
          </a:bodyPr>
          <a:lstStyle/>
          <a:p>
            <a:pPr>
              <a:lnSpc>
                <a:spcPct val="110000"/>
              </a:lnSpc>
            </a:pPr>
            <a:r>
              <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二、个人中心管理</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②</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命题申报</a:t>
            </a:r>
            <a:endPar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isḻïḋè"/>
          <p:cNvSpPr/>
          <p:nvPr/>
        </p:nvSpPr>
        <p:spPr>
          <a:xfrm>
            <a:off x="791210" y="2159000"/>
            <a:ext cx="3978910" cy="2922905"/>
          </a:xfrm>
          <a:prstGeom prst="rect">
            <a:avLst/>
          </a:prstGeom>
          <a:solidFill>
            <a:schemeClr val="accent1">
              <a:lumMod val="20000"/>
              <a:lumOff val="80000"/>
              <a:alpha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9" name="íṣlïďé"/>
          <p:cNvSpPr>
            <a:spLocks noGrp="1"/>
          </p:cNvSpPr>
          <p:nvPr/>
        </p:nvSpPr>
        <p:spPr>
          <a:xfrm>
            <a:off x="935355" y="2284095"/>
            <a:ext cx="3702685" cy="2586990"/>
          </a:xfrm>
          <a:prstGeom prst="rect">
            <a:avLst/>
          </a:prstGeom>
        </p:spPr>
        <p:txBody>
          <a:bodyPr vert="horz" lIns="91440" tIns="45720" rIns="91440" bIns="45720" rtlCol="0" anchor="t" anchorCtr="0"/>
          <a:lst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a:lstStyle>
          <a:p>
            <a:pPr algn="just">
              <a:lnSpc>
                <a:spcPct val="150000"/>
              </a:lnSpc>
            </a:pPr>
            <a:r>
              <a:rPr sz="1400" dirty="0">
                <a:latin typeface="微软雅黑 Light" panose="020B0502040204020203" charset="-122"/>
                <a:ea typeface="微软雅黑 Light" panose="020B0502040204020203" charset="-122"/>
                <a:cs typeface="微软雅黑 Light" panose="020B0502040204020203" charset="-122"/>
              </a:rPr>
              <a:t>【操作步骤】</a:t>
            </a:r>
            <a:endParaRPr sz="140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altLang="zh-CN" sz="1400" b="0" dirty="0">
                <a:latin typeface="微软雅黑 Light" panose="020B0502040204020203" charset="-122"/>
                <a:ea typeface="微软雅黑 Light" panose="020B0502040204020203" charset="-122"/>
                <a:cs typeface="微软雅黑 Light" panose="020B0502040204020203" charset="-122"/>
              </a:rPr>
              <a:t>1.</a:t>
            </a:r>
            <a:r>
              <a:rPr sz="1400" b="0" dirty="0">
                <a:latin typeface="微软雅黑 Light" panose="020B0502040204020203" charset="-122"/>
                <a:ea typeface="微软雅黑 Light" panose="020B0502040204020203" charset="-122"/>
                <a:cs typeface="微软雅黑 Light" panose="020B0502040204020203" charset="-122"/>
              </a:rPr>
              <a:t>在左侧导航栏选择“命题管理”，在产业命题申报时间段内，可点击“申报产业命题”按钮进行命题申报。</a:t>
            </a:r>
            <a:endParaRPr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endParaRPr sz="1400" b="0" dirty="0">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altLang="zh-CN" sz="1400" b="0" dirty="0">
                <a:latin typeface="微软雅黑 Light" panose="020B0502040204020203" charset="-122"/>
                <a:ea typeface="微软雅黑 Light" panose="020B0502040204020203" charset="-122"/>
                <a:cs typeface="微软雅黑 Light" panose="020B0502040204020203" charset="-122"/>
              </a:rPr>
              <a:t>2.</a:t>
            </a:r>
            <a:r>
              <a:rPr sz="1400" b="0" dirty="0">
                <a:latin typeface="微软雅黑 Light" panose="020B0502040204020203" charset="-122"/>
                <a:ea typeface="微软雅黑 Light" panose="020B0502040204020203" charset="-122"/>
                <a:cs typeface="微软雅黑 Light" panose="020B0502040204020203" charset="-122"/>
              </a:rPr>
              <a:t>下载承诺书模板，按照说明上传加盖公章的承诺书扫描件。</a:t>
            </a:r>
            <a:endParaRPr sz="1400" b="0" dirty="0">
              <a:latin typeface="仿宋_GB2312" panose="02010609030101010101" charset="-122"/>
              <a:ea typeface="仿宋_GB2312" panose="02010609030101010101" charset="-122"/>
              <a:cs typeface="仿宋_GB2312" panose="02010609030101010101" charset="-122"/>
            </a:endParaRPr>
          </a:p>
        </p:txBody>
      </p:sp>
      <p:sp>
        <p:nvSpPr>
          <p:cNvPr id="10" name="number-one_1474"/>
          <p:cNvSpPr/>
          <p:nvPr/>
        </p:nvSpPr>
        <p:spPr>
          <a:xfrm>
            <a:off x="5180330" y="1268095"/>
            <a:ext cx="303530" cy="303530"/>
          </a:xfrm>
          <a:custGeom>
            <a:avLst/>
            <a:gdLst>
              <a:gd name="connsiteX0" fmla="*/ 286553 w 590374"/>
              <a:gd name="connsiteY0" fmla="*/ 124834 h 589340"/>
              <a:gd name="connsiteX1" fmla="*/ 357604 w 590374"/>
              <a:gd name="connsiteY1" fmla="*/ 124834 h 589340"/>
              <a:gd name="connsiteX2" fmla="*/ 357604 w 590374"/>
              <a:gd name="connsiteY2" fmla="*/ 488301 h 589340"/>
              <a:gd name="connsiteX3" fmla="*/ 275788 w 590374"/>
              <a:gd name="connsiteY3" fmla="*/ 488301 h 589340"/>
              <a:gd name="connsiteX4" fmla="*/ 275788 w 590374"/>
              <a:gd name="connsiteY4" fmla="*/ 200108 h 589340"/>
              <a:gd name="connsiteX5" fmla="*/ 273635 w 590374"/>
              <a:gd name="connsiteY5" fmla="*/ 200108 h 589340"/>
              <a:gd name="connsiteX6" fmla="*/ 204737 w 590374"/>
              <a:gd name="connsiteY6" fmla="*/ 232369 h 589340"/>
              <a:gd name="connsiteX7" fmla="*/ 189665 w 590374"/>
              <a:gd name="connsiteY7" fmla="*/ 169999 h 589340"/>
              <a:gd name="connsiteX8" fmla="*/ 51711 w 590374"/>
              <a:gd name="connsiteY8" fmla="*/ 43017 h 589340"/>
              <a:gd name="connsiteX9" fmla="*/ 43093 w 590374"/>
              <a:gd name="connsiteY9" fmla="*/ 51621 h 589340"/>
              <a:gd name="connsiteX10" fmla="*/ 43093 w 590374"/>
              <a:gd name="connsiteY10" fmla="*/ 537719 h 589340"/>
              <a:gd name="connsiteX11" fmla="*/ 51711 w 590374"/>
              <a:gd name="connsiteY11" fmla="*/ 546323 h 589340"/>
              <a:gd name="connsiteX12" fmla="*/ 538663 w 590374"/>
              <a:gd name="connsiteY12" fmla="*/ 546323 h 589340"/>
              <a:gd name="connsiteX13" fmla="*/ 547281 w 590374"/>
              <a:gd name="connsiteY13" fmla="*/ 537719 h 589340"/>
              <a:gd name="connsiteX14" fmla="*/ 547281 w 590374"/>
              <a:gd name="connsiteY14" fmla="*/ 51621 h 589340"/>
              <a:gd name="connsiteX15" fmla="*/ 538663 w 590374"/>
              <a:gd name="connsiteY15" fmla="*/ 43017 h 589340"/>
              <a:gd name="connsiteX16" fmla="*/ 51711 w 590374"/>
              <a:gd name="connsiteY16" fmla="*/ 0 h 589340"/>
              <a:gd name="connsiteX17" fmla="*/ 538663 w 590374"/>
              <a:gd name="connsiteY17" fmla="*/ 0 h 589340"/>
              <a:gd name="connsiteX18" fmla="*/ 590374 w 590374"/>
              <a:gd name="connsiteY18" fmla="*/ 51621 h 589340"/>
              <a:gd name="connsiteX19" fmla="*/ 590374 w 590374"/>
              <a:gd name="connsiteY19" fmla="*/ 537719 h 589340"/>
              <a:gd name="connsiteX20" fmla="*/ 538663 w 590374"/>
              <a:gd name="connsiteY20" fmla="*/ 589340 h 589340"/>
              <a:gd name="connsiteX21" fmla="*/ 51711 w 590374"/>
              <a:gd name="connsiteY21" fmla="*/ 589340 h 589340"/>
              <a:gd name="connsiteX22" fmla="*/ 0 w 590374"/>
              <a:gd name="connsiteY22" fmla="*/ 537719 h 589340"/>
              <a:gd name="connsiteX23" fmla="*/ 0 w 590374"/>
              <a:gd name="connsiteY23" fmla="*/ 51621 h 589340"/>
              <a:gd name="connsiteX24" fmla="*/ 51711 w 590374"/>
              <a:gd name="connsiteY24" fmla="*/ 0 h 58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0374" h="589340">
                <a:moveTo>
                  <a:pt x="286553" y="124834"/>
                </a:moveTo>
                <a:lnTo>
                  <a:pt x="357604" y="124834"/>
                </a:lnTo>
                <a:lnTo>
                  <a:pt x="357604" y="488301"/>
                </a:lnTo>
                <a:lnTo>
                  <a:pt x="275788" y="488301"/>
                </a:lnTo>
                <a:lnTo>
                  <a:pt x="275788" y="200108"/>
                </a:lnTo>
                <a:lnTo>
                  <a:pt x="273635" y="200108"/>
                </a:lnTo>
                <a:lnTo>
                  <a:pt x="204737" y="232369"/>
                </a:lnTo>
                <a:lnTo>
                  <a:pt x="189665" y="169999"/>
                </a:lnTo>
                <a:close/>
                <a:moveTo>
                  <a:pt x="51711" y="43017"/>
                </a:moveTo>
                <a:cubicBezTo>
                  <a:pt x="47402" y="43017"/>
                  <a:pt x="43093" y="47319"/>
                  <a:pt x="43093" y="51621"/>
                </a:cubicBezTo>
                <a:lnTo>
                  <a:pt x="43093" y="537719"/>
                </a:lnTo>
                <a:cubicBezTo>
                  <a:pt x="43093" y="542021"/>
                  <a:pt x="47402" y="546323"/>
                  <a:pt x="51711" y="546323"/>
                </a:cubicBezTo>
                <a:lnTo>
                  <a:pt x="538663" y="546323"/>
                </a:lnTo>
                <a:cubicBezTo>
                  <a:pt x="542972" y="546323"/>
                  <a:pt x="547281" y="542021"/>
                  <a:pt x="547281" y="537719"/>
                </a:cubicBezTo>
                <a:cubicBezTo>
                  <a:pt x="547281" y="537719"/>
                  <a:pt x="547281" y="51621"/>
                  <a:pt x="547281" y="51621"/>
                </a:cubicBezTo>
                <a:cubicBezTo>
                  <a:pt x="547281" y="47319"/>
                  <a:pt x="542972" y="43017"/>
                  <a:pt x="538663" y="43017"/>
                </a:cubicBezTo>
                <a:close/>
                <a:moveTo>
                  <a:pt x="51711" y="0"/>
                </a:moveTo>
                <a:lnTo>
                  <a:pt x="538663" y="0"/>
                </a:lnTo>
                <a:cubicBezTo>
                  <a:pt x="566673" y="0"/>
                  <a:pt x="590374" y="23659"/>
                  <a:pt x="590374" y="51621"/>
                </a:cubicBezTo>
                <a:lnTo>
                  <a:pt x="590374" y="537719"/>
                </a:lnTo>
                <a:cubicBezTo>
                  <a:pt x="590374" y="565681"/>
                  <a:pt x="566673" y="589340"/>
                  <a:pt x="538663" y="589340"/>
                </a:cubicBezTo>
                <a:lnTo>
                  <a:pt x="51711" y="589340"/>
                </a:lnTo>
                <a:cubicBezTo>
                  <a:pt x="23701" y="589340"/>
                  <a:pt x="0" y="565681"/>
                  <a:pt x="0" y="537719"/>
                </a:cubicBezTo>
                <a:lnTo>
                  <a:pt x="0" y="51621"/>
                </a:lnTo>
                <a:cubicBezTo>
                  <a:pt x="0" y="23659"/>
                  <a:pt x="23701" y="0"/>
                  <a:pt x="517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umber-two_1634"/>
          <p:cNvSpPr/>
          <p:nvPr/>
        </p:nvSpPr>
        <p:spPr>
          <a:xfrm>
            <a:off x="5180330" y="4603750"/>
            <a:ext cx="304800" cy="304165"/>
          </a:xfrm>
          <a:custGeom>
            <a:avLst/>
            <a:gdLst>
              <a:gd name="connsiteX0" fmla="*/ 297218 w 585891"/>
              <a:gd name="connsiteY0" fmla="*/ 120351 h 584857"/>
              <a:gd name="connsiteX1" fmla="*/ 417783 w 585891"/>
              <a:gd name="connsiteY1" fmla="*/ 225749 h 584857"/>
              <a:gd name="connsiteX2" fmla="*/ 327359 w 585891"/>
              <a:gd name="connsiteY2" fmla="*/ 372015 h 584857"/>
              <a:gd name="connsiteX3" fmla="*/ 295065 w 585891"/>
              <a:gd name="connsiteY3" fmla="*/ 397826 h 584857"/>
              <a:gd name="connsiteX4" fmla="*/ 295065 w 585891"/>
              <a:gd name="connsiteY4" fmla="*/ 399977 h 584857"/>
              <a:gd name="connsiteX5" fmla="*/ 422089 w 585891"/>
              <a:gd name="connsiteY5" fmla="*/ 399977 h 584857"/>
              <a:gd name="connsiteX6" fmla="*/ 422089 w 585891"/>
              <a:gd name="connsiteY6" fmla="*/ 464506 h 584857"/>
              <a:gd name="connsiteX7" fmla="*/ 183112 w 585891"/>
              <a:gd name="connsiteY7" fmla="*/ 464506 h 584857"/>
              <a:gd name="connsiteX8" fmla="*/ 183112 w 585891"/>
              <a:gd name="connsiteY8" fmla="*/ 417185 h 584857"/>
              <a:gd name="connsiteX9" fmla="*/ 226171 w 585891"/>
              <a:gd name="connsiteY9" fmla="*/ 376317 h 584857"/>
              <a:gd name="connsiteX10" fmla="*/ 338124 w 585891"/>
              <a:gd name="connsiteY10" fmla="*/ 232202 h 584857"/>
              <a:gd name="connsiteX11" fmla="*/ 282148 w 585891"/>
              <a:gd name="connsiteY11" fmla="*/ 182729 h 584857"/>
              <a:gd name="connsiteX12" fmla="*/ 208947 w 585891"/>
              <a:gd name="connsiteY12" fmla="*/ 210692 h 584857"/>
              <a:gd name="connsiteX13" fmla="*/ 185265 w 585891"/>
              <a:gd name="connsiteY13" fmla="*/ 154767 h 584857"/>
              <a:gd name="connsiteX14" fmla="*/ 297218 w 585891"/>
              <a:gd name="connsiteY14" fmla="*/ 120351 h 584857"/>
              <a:gd name="connsiteX15" fmla="*/ 49542 w 585891"/>
              <a:gd name="connsiteY15" fmla="*/ 43004 h 584857"/>
              <a:gd name="connsiteX16" fmla="*/ 43080 w 585891"/>
              <a:gd name="connsiteY16" fmla="*/ 49455 h 584857"/>
              <a:gd name="connsiteX17" fmla="*/ 43080 w 585891"/>
              <a:gd name="connsiteY17" fmla="*/ 533252 h 584857"/>
              <a:gd name="connsiteX18" fmla="*/ 49542 w 585891"/>
              <a:gd name="connsiteY18" fmla="*/ 541853 h 584857"/>
              <a:gd name="connsiteX19" fmla="*/ 534195 w 585891"/>
              <a:gd name="connsiteY19" fmla="*/ 541853 h 584857"/>
              <a:gd name="connsiteX20" fmla="*/ 542811 w 585891"/>
              <a:gd name="connsiteY20" fmla="*/ 533252 h 584857"/>
              <a:gd name="connsiteX21" fmla="*/ 542811 w 585891"/>
              <a:gd name="connsiteY21" fmla="*/ 49455 h 584857"/>
              <a:gd name="connsiteX22" fmla="*/ 534195 w 585891"/>
              <a:gd name="connsiteY22" fmla="*/ 43004 h 584857"/>
              <a:gd name="connsiteX23" fmla="*/ 49542 w 585891"/>
              <a:gd name="connsiteY23" fmla="*/ 0 h 584857"/>
              <a:gd name="connsiteX24" fmla="*/ 534195 w 585891"/>
              <a:gd name="connsiteY24" fmla="*/ 0 h 584857"/>
              <a:gd name="connsiteX25" fmla="*/ 585891 w 585891"/>
              <a:gd name="connsiteY25" fmla="*/ 49455 h 584857"/>
              <a:gd name="connsiteX26" fmla="*/ 585891 w 585891"/>
              <a:gd name="connsiteY26" fmla="*/ 533252 h 584857"/>
              <a:gd name="connsiteX27" fmla="*/ 534195 w 585891"/>
              <a:gd name="connsiteY27" fmla="*/ 584857 h 584857"/>
              <a:gd name="connsiteX28" fmla="*/ 49542 w 585891"/>
              <a:gd name="connsiteY28" fmla="*/ 584857 h 584857"/>
              <a:gd name="connsiteX29" fmla="*/ 0 w 585891"/>
              <a:gd name="connsiteY29" fmla="*/ 533252 h 584857"/>
              <a:gd name="connsiteX30" fmla="*/ 0 w 585891"/>
              <a:gd name="connsiteY30" fmla="*/ 49455 h 584857"/>
              <a:gd name="connsiteX31" fmla="*/ 49542 w 585891"/>
              <a:gd name="connsiteY31" fmla="*/ 0 h 58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5891" h="584857">
                <a:moveTo>
                  <a:pt x="297218" y="120351"/>
                </a:moveTo>
                <a:cubicBezTo>
                  <a:pt x="374724" y="120351"/>
                  <a:pt x="417783" y="163371"/>
                  <a:pt x="417783" y="225749"/>
                </a:cubicBezTo>
                <a:cubicBezTo>
                  <a:pt x="417783" y="283825"/>
                  <a:pt x="374724" y="328995"/>
                  <a:pt x="327359" y="372015"/>
                </a:cubicBezTo>
                <a:lnTo>
                  <a:pt x="295065" y="397826"/>
                </a:lnTo>
                <a:lnTo>
                  <a:pt x="295065" y="399977"/>
                </a:lnTo>
                <a:lnTo>
                  <a:pt x="422089" y="399977"/>
                </a:lnTo>
                <a:lnTo>
                  <a:pt x="422089" y="464506"/>
                </a:lnTo>
                <a:lnTo>
                  <a:pt x="183112" y="464506"/>
                </a:lnTo>
                <a:lnTo>
                  <a:pt x="183112" y="417185"/>
                </a:lnTo>
                <a:lnTo>
                  <a:pt x="226171" y="376317"/>
                </a:lnTo>
                <a:cubicBezTo>
                  <a:pt x="299371" y="309636"/>
                  <a:pt x="335971" y="273070"/>
                  <a:pt x="338124" y="232202"/>
                </a:cubicBezTo>
                <a:cubicBezTo>
                  <a:pt x="338124" y="204239"/>
                  <a:pt x="320901" y="182729"/>
                  <a:pt x="282148" y="182729"/>
                </a:cubicBezTo>
                <a:cubicBezTo>
                  <a:pt x="252006" y="182729"/>
                  <a:pt x="226171" y="197786"/>
                  <a:pt x="208947" y="210692"/>
                </a:cubicBezTo>
                <a:lnTo>
                  <a:pt x="185265" y="154767"/>
                </a:lnTo>
                <a:cubicBezTo>
                  <a:pt x="211100" y="135408"/>
                  <a:pt x="252006" y="120351"/>
                  <a:pt x="297218" y="120351"/>
                </a:cubicBezTo>
                <a:close/>
                <a:moveTo>
                  <a:pt x="49542" y="43004"/>
                </a:moveTo>
                <a:cubicBezTo>
                  <a:pt x="47388" y="43004"/>
                  <a:pt x="43080" y="47304"/>
                  <a:pt x="43080" y="49455"/>
                </a:cubicBezTo>
                <a:lnTo>
                  <a:pt x="43080" y="533252"/>
                </a:lnTo>
                <a:cubicBezTo>
                  <a:pt x="43080" y="537553"/>
                  <a:pt x="47388" y="541853"/>
                  <a:pt x="49542" y="541853"/>
                </a:cubicBezTo>
                <a:lnTo>
                  <a:pt x="534195" y="541853"/>
                </a:lnTo>
                <a:cubicBezTo>
                  <a:pt x="538503" y="541853"/>
                  <a:pt x="542811" y="537553"/>
                  <a:pt x="542811" y="533252"/>
                </a:cubicBezTo>
                <a:lnTo>
                  <a:pt x="542811" y="49455"/>
                </a:lnTo>
                <a:cubicBezTo>
                  <a:pt x="542811" y="47304"/>
                  <a:pt x="538503" y="43004"/>
                  <a:pt x="534195" y="43004"/>
                </a:cubicBezTo>
                <a:close/>
                <a:moveTo>
                  <a:pt x="49542" y="0"/>
                </a:moveTo>
                <a:lnTo>
                  <a:pt x="534195" y="0"/>
                </a:lnTo>
                <a:cubicBezTo>
                  <a:pt x="562197" y="0"/>
                  <a:pt x="585891" y="21502"/>
                  <a:pt x="585891" y="49455"/>
                </a:cubicBezTo>
                <a:lnTo>
                  <a:pt x="585891" y="533252"/>
                </a:lnTo>
                <a:cubicBezTo>
                  <a:pt x="585891" y="561205"/>
                  <a:pt x="562197" y="584857"/>
                  <a:pt x="534195" y="584857"/>
                </a:cubicBezTo>
                <a:lnTo>
                  <a:pt x="49542" y="584857"/>
                </a:lnTo>
                <a:cubicBezTo>
                  <a:pt x="21540" y="584857"/>
                  <a:pt x="0" y="561205"/>
                  <a:pt x="0" y="533252"/>
                </a:cubicBezTo>
                <a:lnTo>
                  <a:pt x="0" y="49455"/>
                </a:lnTo>
                <a:cubicBezTo>
                  <a:pt x="0" y="21502"/>
                  <a:pt x="21540" y="0"/>
                  <a:pt x="495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îsļiḓê"/>
          <p:cNvSpPr/>
          <p:nvPr/>
        </p:nvSpPr>
        <p:spPr>
          <a:xfrm>
            <a:off x="791210" y="2159000"/>
            <a:ext cx="76200" cy="2923540"/>
          </a:xfrm>
          <a:prstGeom prst="rect">
            <a:avLst/>
          </a:prstGeom>
          <a:solidFill>
            <a:srgbClr val="094AC9"/>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FFFFFF"/>
              </a:solidFill>
            </a:endParaRPr>
          </a:p>
        </p:txBody>
      </p:sp>
      <p:pic>
        <p:nvPicPr>
          <p:cNvPr id="13" name="图片 6" descr="5656"/>
          <p:cNvPicPr>
            <a:picLocks noChangeAspect="1"/>
          </p:cNvPicPr>
          <p:nvPr/>
        </p:nvPicPr>
        <p:blipFill>
          <a:blip r:embed="rId1"/>
          <a:stretch>
            <a:fillRect/>
          </a:stretch>
        </p:blipFill>
        <p:spPr>
          <a:xfrm>
            <a:off x="5701983" y="4603750"/>
            <a:ext cx="5267325" cy="1469390"/>
          </a:xfrm>
          <a:prstGeom prst="rect">
            <a:avLst/>
          </a:prstGeom>
        </p:spPr>
      </p:pic>
      <p:pic>
        <p:nvPicPr>
          <p:cNvPr id="4" name="图片 3"/>
          <p:cNvPicPr>
            <a:picLocks noChangeAspect="1"/>
          </p:cNvPicPr>
          <p:nvPr/>
        </p:nvPicPr>
        <p:blipFill>
          <a:blip r:embed="rId2"/>
          <a:stretch>
            <a:fillRect/>
          </a:stretch>
        </p:blipFill>
        <p:spPr>
          <a:xfrm>
            <a:off x="5843905" y="1268095"/>
            <a:ext cx="5448300" cy="2642870"/>
          </a:xfrm>
          <a:prstGeom prst="rect">
            <a:avLst/>
          </a:prstGeom>
        </p:spPr>
      </p:pic>
      <p:sp>
        <p:nvSpPr>
          <p:cNvPr id="5" name="文本框 4"/>
          <p:cNvSpPr txBox="1"/>
          <p:nvPr/>
        </p:nvSpPr>
        <p:spPr>
          <a:xfrm>
            <a:off x="7825740" y="1520190"/>
            <a:ext cx="114300" cy="161925"/>
          </a:xfrm>
          <a:prstGeom prst="rect">
            <a:avLst/>
          </a:prstGeom>
          <a:noFill/>
        </p:spPr>
        <p:txBody>
          <a:bodyPr wrap="square" rtlCol="0">
            <a:noAutofit/>
          </a:bodyPr>
          <a:p>
            <a:r>
              <a:rPr lang="en-US" altLang="zh-CN" sz="900">
                <a:solidFill>
                  <a:schemeClr val="bg1">
                    <a:lumMod val="50000"/>
                  </a:schemeClr>
                </a:solidFill>
              </a:rPr>
              <a:t>*</a:t>
            </a:r>
            <a:endParaRPr lang="en-US" altLang="zh-CN" sz="900">
              <a:solidFill>
                <a:schemeClr val="bg1">
                  <a:lumMod val="50000"/>
                </a:schemeClr>
              </a:solidFill>
            </a:endParaRPr>
          </a:p>
        </p:txBody>
      </p:sp>
      <p:sp>
        <p:nvSpPr>
          <p:cNvPr id="6" name="文本框 5"/>
          <p:cNvSpPr txBox="1"/>
          <p:nvPr/>
        </p:nvSpPr>
        <p:spPr>
          <a:xfrm>
            <a:off x="7827010" y="1639570"/>
            <a:ext cx="114300" cy="161925"/>
          </a:xfrm>
          <a:prstGeom prst="rect">
            <a:avLst/>
          </a:prstGeom>
          <a:noFill/>
        </p:spPr>
        <p:txBody>
          <a:bodyPr wrap="square" rtlCol="0">
            <a:noAutofit/>
          </a:bodyPr>
          <a:p>
            <a:r>
              <a:rPr lang="en-US" altLang="zh-CN" sz="900">
                <a:solidFill>
                  <a:schemeClr val="bg1">
                    <a:lumMod val="50000"/>
                  </a:schemeClr>
                </a:solidFill>
              </a:rPr>
              <a:t>*</a:t>
            </a:r>
            <a:endParaRPr lang="en-US" altLang="zh-CN" sz="900">
              <a:solidFill>
                <a:schemeClr val="bg1">
                  <a:lumMod val="50000"/>
                </a:schemeClr>
              </a:solidFill>
            </a:endParaRPr>
          </a:p>
        </p:txBody>
      </p:sp>
      <p:sp>
        <p:nvSpPr>
          <p:cNvPr id="7" name="文本框 6"/>
          <p:cNvSpPr txBox="1"/>
          <p:nvPr/>
        </p:nvSpPr>
        <p:spPr>
          <a:xfrm>
            <a:off x="8555990" y="1639570"/>
            <a:ext cx="114300" cy="161925"/>
          </a:xfrm>
          <a:prstGeom prst="rect">
            <a:avLst/>
          </a:prstGeom>
          <a:noFill/>
        </p:spPr>
        <p:txBody>
          <a:bodyPr wrap="square" rtlCol="0">
            <a:noAutofit/>
          </a:bodyPr>
          <a:p>
            <a:r>
              <a:rPr lang="en-US" altLang="zh-CN" sz="900">
                <a:solidFill>
                  <a:schemeClr val="bg1">
                    <a:lumMod val="50000"/>
                  </a:schemeClr>
                </a:solidFill>
              </a:rPr>
              <a:t>*</a:t>
            </a:r>
            <a:endParaRPr lang="en-US" altLang="zh-CN" sz="900">
              <a:solidFill>
                <a:schemeClr val="bg1">
                  <a:lumMod val="50000"/>
                </a:schemeClr>
              </a:solidFill>
            </a:endParaRPr>
          </a:p>
        </p:txBody>
      </p:sp>
      <p:sp>
        <p:nvSpPr>
          <p:cNvPr id="8" name="文本框 7"/>
          <p:cNvSpPr txBox="1"/>
          <p:nvPr/>
        </p:nvSpPr>
        <p:spPr>
          <a:xfrm>
            <a:off x="8553450" y="1518285"/>
            <a:ext cx="114300" cy="161925"/>
          </a:xfrm>
          <a:prstGeom prst="rect">
            <a:avLst/>
          </a:prstGeom>
          <a:noFill/>
        </p:spPr>
        <p:txBody>
          <a:bodyPr wrap="square" rtlCol="0">
            <a:noAutofit/>
          </a:bodyPr>
          <a:p>
            <a:r>
              <a:rPr lang="en-US" altLang="zh-CN" sz="900">
                <a:solidFill>
                  <a:schemeClr val="bg1">
                    <a:lumMod val="50000"/>
                  </a:schemeClr>
                </a:solidFill>
              </a:rPr>
              <a:t>*</a:t>
            </a:r>
            <a:endParaRPr lang="en-US" altLang="zh-CN" sz="900">
              <a:solidFill>
                <a:schemeClr val="bg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65100"/>
            <a:ext cx="9051713" cy="598805"/>
          </a:xfrm>
          <a:prstGeom prst="rect">
            <a:avLst/>
          </a:prstGeom>
          <a:noFill/>
        </p:spPr>
        <p:txBody>
          <a:bodyPr wrap="square" rtlCol="0" anchor="t">
            <a:spAutoFit/>
          </a:bodyPr>
          <a:lstStyle/>
          <a:p>
            <a:pPr>
              <a:lnSpc>
                <a:spcPct val="110000"/>
              </a:lnSpc>
            </a:pPr>
            <a:r>
              <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二、个人中心管理</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②</a:t>
            </a:r>
            <a:r>
              <a:rPr lang="en-US" alt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命题申报</a:t>
            </a:r>
            <a:endParaRPr lang="zh-CN" sz="3000" b="1"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7" name="isḻïḋè"/>
          <p:cNvSpPr/>
          <p:nvPr/>
        </p:nvSpPr>
        <p:spPr>
          <a:xfrm>
            <a:off x="833755" y="2160905"/>
            <a:ext cx="3978910" cy="2887345"/>
          </a:xfrm>
          <a:prstGeom prst="rect">
            <a:avLst/>
          </a:prstGeom>
          <a:solidFill>
            <a:schemeClr val="accent1">
              <a:lumMod val="20000"/>
              <a:lumOff val="80000"/>
              <a:alpha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endParaRPr>
          </a:p>
        </p:txBody>
      </p:sp>
      <p:sp>
        <p:nvSpPr>
          <p:cNvPr id="8" name="íṣlïďé"/>
          <p:cNvSpPr>
            <a:spLocks noGrp="1"/>
          </p:cNvSpPr>
          <p:nvPr/>
        </p:nvSpPr>
        <p:spPr>
          <a:xfrm>
            <a:off x="977900" y="2247900"/>
            <a:ext cx="3702685" cy="2762250"/>
          </a:xfrm>
          <a:prstGeom prst="rect">
            <a:avLst/>
          </a:prstGeom>
        </p:spPr>
        <p:txBody>
          <a:bodyPr vert="horz" lIns="91440" tIns="45720" rIns="91440" bIns="45720" rtlCol="0" anchor="t" anchorCtr="0"/>
          <a:lst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a:lstStyle>
          <a:p>
            <a:pPr algn="just">
              <a:lnSpc>
                <a:spcPct val="150000"/>
              </a:lnSpc>
            </a:pPr>
            <a:r>
              <a:rPr sz="1400" dirty="0">
                <a:latin typeface="微软雅黑 Light" panose="020B0502040204020203" charset="-122"/>
                <a:ea typeface="微软雅黑 Light" panose="020B0502040204020203" charset="-122"/>
                <a:cs typeface="微软雅黑 Light" panose="020B0502040204020203" charset="-122"/>
              </a:rPr>
              <a:t>【操作步骤】</a:t>
            </a:r>
            <a:endParaRPr sz="1400" b="0" dirty="0">
              <a:solidFill>
                <a:schemeClr val="accent2">
                  <a:lumMod val="75000"/>
                </a:schemeClr>
              </a:solidFill>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altLang="zh-CN" sz="1400" b="0" dirty="0">
                <a:solidFill>
                  <a:schemeClr val="tx1"/>
                </a:solidFill>
                <a:latin typeface="微软雅黑 Light" panose="020B0502040204020203" charset="-122"/>
                <a:ea typeface="微软雅黑 Light" panose="020B0502040204020203" charset="-122"/>
                <a:cs typeface="微软雅黑 Light" panose="020B0502040204020203" charset="-122"/>
              </a:rPr>
              <a:t>3.点击“添加命题”，按照页面提示完成命题信息编辑后（其中，命题联系人需提前在“账号管理”中创建对应的联系人账号），点击“确认”按钮即可完成一个命题信息的添加。</a:t>
            </a:r>
            <a:endParaRPr lang="en-US" altLang="zh-CN" sz="1400" b="0" dirty="0">
              <a:solidFill>
                <a:schemeClr val="tx1"/>
              </a:solidFill>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endParaRPr lang="en-US" altLang="zh-CN" sz="1400" b="0" dirty="0">
              <a:solidFill>
                <a:schemeClr val="tx1"/>
              </a:solidFill>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en-US" altLang="zh-CN" sz="1400" dirty="0">
                <a:solidFill>
                  <a:srgbClr val="C00000"/>
                </a:solidFill>
                <a:latin typeface="微软雅黑 Light" panose="020B0502040204020203" charset="-122"/>
                <a:ea typeface="微软雅黑 Light" panose="020B0502040204020203" charset="-122"/>
                <a:cs typeface="微软雅黑 Light" panose="020B0502040204020203" charset="-122"/>
              </a:rPr>
              <a:t>如果需要申报多个命题，可多次点击“添加命题”按钮进行添加。</a:t>
            </a:r>
            <a:endParaRPr lang="en-US" altLang="zh-CN" sz="1400" dirty="0">
              <a:solidFill>
                <a:srgbClr val="C00000"/>
              </a:solidFill>
              <a:latin typeface="微软雅黑 Light" panose="020B0502040204020203" charset="-122"/>
              <a:ea typeface="微软雅黑 Light" panose="020B0502040204020203" charset="-122"/>
              <a:cs typeface="微软雅黑 Light" panose="020B0502040204020203"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a:p>
            <a:pPr algn="just"/>
            <a:endParaRPr sz="1400" b="0" dirty="0">
              <a:latin typeface="仿宋_GB2312" panose="02010609030101010101" charset="-122"/>
              <a:ea typeface="仿宋_GB2312" panose="02010609030101010101" charset="-122"/>
              <a:cs typeface="仿宋_GB2312" panose="02010609030101010101" charset="-122"/>
            </a:endParaRPr>
          </a:p>
        </p:txBody>
      </p:sp>
      <p:sp>
        <p:nvSpPr>
          <p:cNvPr id="54" name="îsļiḓê"/>
          <p:cNvSpPr/>
          <p:nvPr/>
        </p:nvSpPr>
        <p:spPr>
          <a:xfrm>
            <a:off x="833755" y="2160905"/>
            <a:ext cx="76200" cy="2887345"/>
          </a:xfrm>
          <a:prstGeom prst="rect">
            <a:avLst/>
          </a:prstGeom>
          <a:solidFill>
            <a:srgbClr val="094AC9"/>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FFFFFF"/>
              </a:solidFill>
            </a:endParaRPr>
          </a:p>
        </p:txBody>
      </p:sp>
      <p:pic>
        <p:nvPicPr>
          <p:cNvPr id="5" name="图片 8"/>
          <p:cNvPicPr>
            <a:picLocks noChangeAspect="1"/>
          </p:cNvPicPr>
          <p:nvPr/>
        </p:nvPicPr>
        <p:blipFill>
          <a:blip r:embed="rId1"/>
          <a:stretch>
            <a:fillRect/>
          </a:stretch>
        </p:blipFill>
        <p:spPr>
          <a:xfrm>
            <a:off x="5608003" y="1376680"/>
            <a:ext cx="4608195" cy="1913890"/>
          </a:xfrm>
          <a:prstGeom prst="rect">
            <a:avLst/>
          </a:prstGeom>
          <a:noFill/>
          <a:ln>
            <a:noFill/>
          </a:ln>
        </p:spPr>
      </p:pic>
      <p:pic>
        <p:nvPicPr>
          <p:cNvPr id="2" name="图片 1"/>
          <p:cNvPicPr>
            <a:picLocks noChangeAspect="1"/>
          </p:cNvPicPr>
          <p:nvPr/>
        </p:nvPicPr>
        <p:blipFill>
          <a:blip r:embed="rId2"/>
          <a:stretch>
            <a:fillRect/>
          </a:stretch>
        </p:blipFill>
        <p:spPr>
          <a:xfrm>
            <a:off x="5878830" y="3225165"/>
            <a:ext cx="4816475" cy="2696845"/>
          </a:xfrm>
          <a:prstGeom prst="rect">
            <a:avLst/>
          </a:prstGeom>
        </p:spPr>
      </p:pic>
    </p:spTree>
  </p:cSld>
  <p:clrMapOvr>
    <a:masterClrMapping/>
  </p:clrMapOvr>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xml><?xml version="1.0" encoding="utf-8"?>
<p:tagLst xmlns:p="http://schemas.openxmlformats.org/presentationml/2006/main">
  <p:tag name="KSO_WM_DIAGRAM_VIRTUALLY_FRAME" val="{&quot;height&quot;:181.37503937007875,&quot;left&quot;:386.05,&quot;top&quot;:163.71669291338583,&quot;width&quot;:410.8}"/>
</p:tagLst>
</file>

<file path=ppt/tags/tag11.xml><?xml version="1.0" encoding="utf-8"?>
<p:tagLst xmlns:p="http://schemas.openxmlformats.org/presentationml/2006/main">
  <p:tag name="KSO_WM_DIAGRAM_VIRTUALLY_FRAME" val="{&quot;height&quot;:181.37503937007875,&quot;left&quot;:386.05,&quot;top&quot;:163.71669291338583,&quot;width&quot;:410.8}"/>
</p:tagLst>
</file>

<file path=ppt/tags/tag12.xml><?xml version="1.0" encoding="utf-8"?>
<p:tagLst xmlns:p="http://schemas.openxmlformats.org/presentationml/2006/main">
  <p:tag name="KSO_WM_DIAGRAM_VIRTUALLY_FRAME" val="{&quot;height&quot;:181.37503937007875,&quot;left&quot;:386.05,&quot;top&quot;:163.71669291338583,&quot;width&quot;:410.8}"/>
</p:tagLst>
</file>

<file path=ppt/tags/tag13.xml><?xml version="1.0" encoding="utf-8"?>
<p:tagLst xmlns:p="http://schemas.openxmlformats.org/presentationml/2006/main">
  <p:tag name="KSO_WM_DIAGRAM_VIRTUALLY_FRAME" val="{&quot;height&quot;:181.37503937007875,&quot;left&quot;:386.05,&quot;top&quot;:163.71669291338583,&quot;width&quot;:410.8}"/>
</p:tagLst>
</file>

<file path=ppt/tags/tag14.xml><?xml version="1.0" encoding="utf-8"?>
<p:tagLst xmlns:p="http://schemas.openxmlformats.org/presentationml/2006/main">
  <p:tag name="COMMONDATA" val="eyJoZGlkIjoiZGRmZmUwZTU0Njc1MWMyZWU0YmVmYjRiYjBkZTQ4YzcifQ=="/>
  <p:tag name="KSO_WPP_MARK_KEY" val="ac395344-dd49-4a1e-ba63-93b25c8a0de4"/>
  <p:tag name="commondata" val="eyJoZGlkIjoiNTQ1Nzk0MjMyOWM3ODRkMmU2ZDM2MTRkMjQzYjUzYjQifQ=="/>
</p:tagLst>
</file>

<file path=ppt/tags/tag2.xml><?xml version="1.0" encoding="utf-8"?>
<p:tagLst xmlns:p="http://schemas.openxmlformats.org/presentationml/2006/main">
  <p:tag name="KSO_WM_DIAGRAM_VIRTUALLY_FRAME" val="{&quot;height&quot;:276.3916535433071,&quot;left&quot;:386.05,&quot;top&quot;:127.46669291338583,&quot;width&quot;:410.8}"/>
</p:tagLst>
</file>

<file path=ppt/tags/tag3.xml><?xml version="1.0" encoding="utf-8"?>
<p:tagLst xmlns:p="http://schemas.openxmlformats.org/presentationml/2006/main">
  <p:tag name="KSO_WM_DIAGRAM_VIRTUALLY_FRAME" val="{&quot;height&quot;:276.3916535433071,&quot;left&quot;:386.05,&quot;top&quot;:127.46669291338583,&quot;width&quot;:410.8}"/>
</p:tagLst>
</file>

<file path=ppt/tags/tag4.xml><?xml version="1.0" encoding="utf-8"?>
<p:tagLst xmlns:p="http://schemas.openxmlformats.org/presentationml/2006/main">
  <p:tag name="KSO_WM_DIAGRAM_VIRTUALLY_FRAME" val="{&quot;height&quot;:276.3916535433071,&quot;left&quot;:386.05,&quot;top&quot;:127.46669291338583,&quot;width&quot;:410.8}"/>
</p:tagLst>
</file>

<file path=ppt/tags/tag5.xml><?xml version="1.0" encoding="utf-8"?>
<p:tagLst xmlns:p="http://schemas.openxmlformats.org/presentationml/2006/main">
  <p:tag name="KSO_WM_DIAGRAM_VIRTUALLY_FRAME" val="{&quot;height&quot;:276.3916535433071,&quot;left&quot;:386.05,&quot;top&quot;:127.46669291338583,&quot;width&quot;:410.8}"/>
</p:tagLst>
</file>

<file path=ppt/tags/tag6.xml><?xml version="1.0" encoding="utf-8"?>
<p:tagLst xmlns:p="http://schemas.openxmlformats.org/presentationml/2006/main">
  <p:tag name="KSO_WM_DIAGRAM_VIRTUALLY_FRAME" val="{&quot;height&quot;:276.3916535433071,&quot;left&quot;:386.05,&quot;top&quot;:127.46669291338583,&quot;width&quot;:410.8}"/>
</p:tagLst>
</file>

<file path=ppt/tags/tag7.xml><?xml version="1.0" encoding="utf-8"?>
<p:tagLst xmlns:p="http://schemas.openxmlformats.org/presentationml/2006/main">
  <p:tag name="KSO_WM_DIAGRAM_VIRTUALLY_FRAME" val="{&quot;height&quot;:276.3916535433071,&quot;left&quot;:386.05,&quot;top&quot;:127.46669291338583,&quot;width&quot;:410.8}"/>
</p:tagLst>
</file>

<file path=ppt/tags/tag8.xml><?xml version="1.0" encoding="utf-8"?>
<p:tagLst xmlns:p="http://schemas.openxmlformats.org/presentationml/2006/main">
  <p:tag name="KSO_WM_DIAGRAM_VIRTUALLY_FRAME" val="{&quot;height&quot;:181.37503937007875,&quot;left&quot;:386.05,&quot;top&quot;:163.71669291338583,&quot;width&quot;:410.8}"/>
</p:tagLst>
</file>

<file path=ppt/tags/tag9.xml><?xml version="1.0" encoding="utf-8"?>
<p:tagLst xmlns:p="http://schemas.openxmlformats.org/presentationml/2006/main">
  <p:tag name="KSO_WM_DIAGRAM_VIRTUALLY_FRAME" val="{&quot;height&quot;:181.37503937007875,&quot;left&quot;:386.05,&quot;top&quot;:163.71669291338583,&quot;width&quot;:41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1520</Words>
  <Application>WPS 演示</Application>
  <PresentationFormat>宽屏</PresentationFormat>
  <Paragraphs>161</Paragraphs>
  <Slides>13</Slides>
  <Notes>14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微软雅黑</vt:lpstr>
      <vt:lpstr>阿里巴巴普惠体</vt:lpstr>
      <vt:lpstr>微软雅黑 Light</vt:lpstr>
      <vt:lpstr>方正小标宋简体</vt:lpstr>
      <vt:lpstr>仿宋_GB2312</vt:lpstr>
      <vt:lpstr>inpin heiti</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253</cp:revision>
  <dcterms:created xsi:type="dcterms:W3CDTF">2019-06-19T02:08:00Z</dcterms:created>
  <dcterms:modified xsi:type="dcterms:W3CDTF">2024-05-17T08:46:52Z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8321D1F90F5D44A38283F382A25BBC32</vt:lpwstr>
  </property>
</Properties>
</file>